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66" r:id="rId5"/>
    <p:sldId id="364" r:id="rId6"/>
    <p:sldId id="360" r:id="rId7"/>
    <p:sldId id="2147471787" r:id="rId8"/>
    <p:sldId id="2625" r:id="rId9"/>
    <p:sldId id="2147471792" r:id="rId10"/>
    <p:sldId id="2147471802" r:id="rId11"/>
    <p:sldId id="2147471805" r:id="rId12"/>
    <p:sldId id="2147471806" r:id="rId13"/>
    <p:sldId id="2147471808" r:id="rId14"/>
    <p:sldId id="2147483608" r:id="rId15"/>
    <p:sldId id="2147483609" r:id="rId16"/>
    <p:sldId id="362" r:id="rId17"/>
    <p:sldId id="2147471791" r:id="rId18"/>
    <p:sldId id="21474718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F78"/>
    <a:srgbClr val="2E7C7C"/>
    <a:srgbClr val="64AEB8"/>
    <a:srgbClr val="798E9A"/>
    <a:srgbClr val="EB1C24"/>
    <a:srgbClr val="FEBD3C"/>
    <a:srgbClr val="008CB1"/>
    <a:srgbClr val="666666"/>
    <a:srgbClr val="0084A9"/>
    <a:srgbClr val="C9E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6E0F5-17B1-9841-BBBD-CCA912754D9D}" v="272" dt="2025-04-18T16:25:28.939"/>
    <p1510:client id="{D1503554-9DB0-41F0-AB43-939E6532FB11}" v="6" dt="2025-04-18T13:05:08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44" autoAdjust="0"/>
    <p:restoredTop sz="95697"/>
  </p:normalViewPr>
  <p:slideViewPr>
    <p:cSldViewPr snapToGrid="0">
      <p:cViewPr varScale="1">
        <p:scale>
          <a:sx n="165" d="100"/>
          <a:sy n="165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Kucher" userId="aeb2340d-42ad-46ec-a7ff-6232a7aec2ed" providerId="ADAL" clId="{D1503554-9DB0-41F0-AB43-939E6532FB11}"/>
    <pc:docChg chg="modSld">
      <pc:chgData name="Alexandra Kucher" userId="aeb2340d-42ad-46ec-a7ff-6232a7aec2ed" providerId="ADAL" clId="{D1503554-9DB0-41F0-AB43-939E6532FB11}" dt="2025-04-18T13:05:08.693" v="25"/>
      <pc:docMkLst>
        <pc:docMk/>
      </pc:docMkLst>
      <pc:sldChg chg="modSp mod">
        <pc:chgData name="Alexandra Kucher" userId="aeb2340d-42ad-46ec-a7ff-6232a7aec2ed" providerId="ADAL" clId="{D1503554-9DB0-41F0-AB43-939E6532FB11}" dt="2025-04-18T12:31:32.519" v="0" actId="14734"/>
        <pc:sldMkLst>
          <pc:docMk/>
          <pc:sldMk cId="471000889" sldId="2147471802"/>
        </pc:sldMkLst>
        <pc:graphicFrameChg chg="modGraphic">
          <ac:chgData name="Alexandra Kucher" userId="aeb2340d-42ad-46ec-a7ff-6232a7aec2ed" providerId="ADAL" clId="{D1503554-9DB0-41F0-AB43-939E6532FB11}" dt="2025-04-18T12:31:32.519" v="0" actId="14734"/>
          <ac:graphicFrameMkLst>
            <pc:docMk/>
            <pc:sldMk cId="471000889" sldId="2147471802"/>
            <ac:graphicFrameMk id="4" creationId="{205819D6-AA58-CC4D-D3D9-CC998CAC4688}"/>
          </ac:graphicFrameMkLst>
        </pc:graphicFrameChg>
      </pc:sldChg>
      <pc:sldChg chg="modSp mod">
        <pc:chgData name="Alexandra Kucher" userId="aeb2340d-42ad-46ec-a7ff-6232a7aec2ed" providerId="ADAL" clId="{D1503554-9DB0-41F0-AB43-939E6532FB11}" dt="2025-04-18T13:00:23.724" v="7" actId="20577"/>
        <pc:sldMkLst>
          <pc:docMk/>
          <pc:sldMk cId="632269702" sldId="2147471806"/>
        </pc:sldMkLst>
        <pc:graphicFrameChg chg="modGraphic">
          <ac:chgData name="Alexandra Kucher" userId="aeb2340d-42ad-46ec-a7ff-6232a7aec2ed" providerId="ADAL" clId="{D1503554-9DB0-41F0-AB43-939E6532FB11}" dt="2025-04-18T13:00:23.724" v="7" actId="20577"/>
          <ac:graphicFrameMkLst>
            <pc:docMk/>
            <pc:sldMk cId="632269702" sldId="2147471806"/>
            <ac:graphicFrameMk id="4" creationId="{65D54C1F-5113-85FC-9DB4-53CF79B96D4D}"/>
          </ac:graphicFrameMkLst>
        </pc:graphicFrameChg>
      </pc:sldChg>
      <pc:sldChg chg="modSp mod">
        <pc:chgData name="Alexandra Kucher" userId="aeb2340d-42ad-46ec-a7ff-6232a7aec2ed" providerId="ADAL" clId="{D1503554-9DB0-41F0-AB43-939E6532FB11}" dt="2025-04-18T13:05:08.693" v="25"/>
        <pc:sldMkLst>
          <pc:docMk/>
          <pc:sldMk cId="2827954548" sldId="2147471808"/>
        </pc:sldMkLst>
        <pc:graphicFrameChg chg="mod modGraphic">
          <ac:chgData name="Alexandra Kucher" userId="aeb2340d-42ad-46ec-a7ff-6232a7aec2ed" providerId="ADAL" clId="{D1503554-9DB0-41F0-AB43-939E6532FB11}" dt="2025-04-18T13:05:08.693" v="25"/>
          <ac:graphicFrameMkLst>
            <pc:docMk/>
            <pc:sldMk cId="2827954548" sldId="2147471808"/>
            <ac:graphicFrameMk id="4" creationId="{9434F735-8788-1E80-70A1-4FDD8BB816E9}"/>
          </ac:graphicFrameMkLst>
        </pc:graphicFrameChg>
      </pc:sldChg>
    </pc:docChg>
  </pc:docChgLst>
  <pc:docChgLst>
    <pc:chgData name="Mark Skinner" userId="48b1af17-6ad8-46e2-af41-76b3daa8bc58" providerId="ADAL" clId="{3356E0F5-17B1-9841-BBBD-CCA912754D9D}"/>
    <pc:docChg chg="undo custSel addSld delSld modSld sldOrd modMainMaster">
      <pc:chgData name="Mark Skinner" userId="48b1af17-6ad8-46e2-af41-76b3daa8bc58" providerId="ADAL" clId="{3356E0F5-17B1-9841-BBBD-CCA912754D9D}" dt="2025-04-18T16:25:45.081" v="4070" actId="207"/>
      <pc:docMkLst>
        <pc:docMk/>
      </pc:docMkLst>
      <pc:sldChg chg="del">
        <pc:chgData name="Mark Skinner" userId="48b1af17-6ad8-46e2-af41-76b3daa8bc58" providerId="ADAL" clId="{3356E0F5-17B1-9841-BBBD-CCA912754D9D}" dt="2025-04-16T23:16:46.055" v="153" actId="2696"/>
        <pc:sldMkLst>
          <pc:docMk/>
          <pc:sldMk cId="3982578938" sldId="359"/>
        </pc:sldMkLst>
      </pc:sldChg>
      <pc:sldChg chg="addSp delSp modSp mod">
        <pc:chgData name="Mark Skinner" userId="48b1af17-6ad8-46e2-af41-76b3daa8bc58" providerId="ADAL" clId="{3356E0F5-17B1-9841-BBBD-CCA912754D9D}" dt="2025-04-18T16:19:44.740" v="4013" actId="404"/>
        <pc:sldMkLst>
          <pc:docMk/>
          <pc:sldMk cId="1421136064" sldId="360"/>
        </pc:sldMkLst>
        <pc:spChg chg="mod">
          <ac:chgData name="Mark Skinner" userId="48b1af17-6ad8-46e2-af41-76b3daa8bc58" providerId="ADAL" clId="{3356E0F5-17B1-9841-BBBD-CCA912754D9D}" dt="2025-04-16T23:18:07.658" v="181"/>
          <ac:spMkLst>
            <pc:docMk/>
            <pc:sldMk cId="1421136064" sldId="360"/>
            <ac:spMk id="2" creationId="{5B5E80D4-E7D1-9A8F-7AA6-22A3539DD794}"/>
          </ac:spMkLst>
        </pc:spChg>
        <pc:spChg chg="mod">
          <ac:chgData name="Mark Skinner" userId="48b1af17-6ad8-46e2-af41-76b3daa8bc58" providerId="ADAL" clId="{3356E0F5-17B1-9841-BBBD-CCA912754D9D}" dt="2025-04-17T23:14:23.538" v="3281" actId="114"/>
          <ac:spMkLst>
            <pc:docMk/>
            <pc:sldMk cId="1421136064" sldId="360"/>
            <ac:spMk id="3" creationId="{773BEDD7-6187-01C8-7303-0DEBB74B2DDB}"/>
          </ac:spMkLst>
        </pc:spChg>
        <pc:spChg chg="add mod">
          <ac:chgData name="Mark Skinner" userId="48b1af17-6ad8-46e2-af41-76b3daa8bc58" providerId="ADAL" clId="{3356E0F5-17B1-9841-BBBD-CCA912754D9D}" dt="2025-04-17T21:37:59.020" v="1593"/>
          <ac:spMkLst>
            <pc:docMk/>
            <pc:sldMk cId="1421136064" sldId="360"/>
            <ac:spMk id="4" creationId="{564C32B7-FC0B-4DA9-9CB9-B5606D46DDA5}"/>
          </ac:spMkLst>
        </pc:spChg>
        <pc:spChg chg="add mod">
          <ac:chgData name="Mark Skinner" userId="48b1af17-6ad8-46e2-af41-76b3daa8bc58" providerId="ADAL" clId="{3356E0F5-17B1-9841-BBBD-CCA912754D9D}" dt="2025-04-18T16:19:44.740" v="4013" actId="404"/>
          <ac:spMkLst>
            <pc:docMk/>
            <pc:sldMk cId="1421136064" sldId="360"/>
            <ac:spMk id="5" creationId="{3038D323-F990-79EC-817C-9618ECC590C7}"/>
          </ac:spMkLst>
        </pc:spChg>
        <pc:spChg chg="add mod">
          <ac:chgData name="Mark Skinner" userId="48b1af17-6ad8-46e2-af41-76b3daa8bc58" providerId="ADAL" clId="{3356E0F5-17B1-9841-BBBD-CCA912754D9D}" dt="2025-04-18T16:07:18.128" v="3964" actId="1076"/>
          <ac:spMkLst>
            <pc:docMk/>
            <pc:sldMk cId="1421136064" sldId="360"/>
            <ac:spMk id="6" creationId="{3E659EC8-EFF2-48F8-CF6E-7E113F59434D}"/>
          </ac:spMkLst>
        </pc:spChg>
        <pc:spChg chg="add del mod">
          <ac:chgData name="Mark Skinner" userId="48b1af17-6ad8-46e2-af41-76b3daa8bc58" providerId="ADAL" clId="{3356E0F5-17B1-9841-BBBD-CCA912754D9D}" dt="2025-04-17T23:00:44.296" v="3022" actId="478"/>
          <ac:spMkLst>
            <pc:docMk/>
            <pc:sldMk cId="1421136064" sldId="360"/>
            <ac:spMk id="6" creationId="{B97B6938-14E4-CB9B-4321-6F92CFBF59CC}"/>
          </ac:spMkLst>
        </pc:spChg>
        <pc:spChg chg="add mod">
          <ac:chgData name="Mark Skinner" userId="48b1af17-6ad8-46e2-af41-76b3daa8bc58" providerId="ADAL" clId="{3356E0F5-17B1-9841-BBBD-CCA912754D9D}" dt="2025-04-18T16:07:25.899" v="3966"/>
          <ac:spMkLst>
            <pc:docMk/>
            <pc:sldMk cId="1421136064" sldId="360"/>
            <ac:spMk id="7" creationId="{26B1E29D-4405-7989-0B8B-150971334477}"/>
          </ac:spMkLst>
        </pc:spChg>
        <pc:spChg chg="add del mod">
          <ac:chgData name="Mark Skinner" userId="48b1af17-6ad8-46e2-af41-76b3daa8bc58" providerId="ADAL" clId="{3356E0F5-17B1-9841-BBBD-CCA912754D9D}" dt="2025-04-17T23:14:36.112" v="3283"/>
          <ac:spMkLst>
            <pc:docMk/>
            <pc:sldMk cId="1421136064" sldId="360"/>
            <ac:spMk id="7" creationId="{F81909A9-4A4C-D2F0-EEA4-6732AA831928}"/>
          </ac:spMkLst>
        </pc:spChg>
        <pc:picChg chg="add mod">
          <ac:chgData name="Mark Skinner" userId="48b1af17-6ad8-46e2-af41-76b3daa8bc58" providerId="ADAL" clId="{3356E0F5-17B1-9841-BBBD-CCA912754D9D}" dt="2025-04-18T15:44:21.180" v="3700" actId="1036"/>
          <ac:picMkLst>
            <pc:docMk/>
            <pc:sldMk cId="1421136064" sldId="360"/>
            <ac:picMk id="4" creationId="{424B8247-957F-B3BD-F894-F909B2B1C0BF}"/>
          </ac:picMkLst>
        </pc:picChg>
      </pc:sldChg>
      <pc:sldChg chg="del">
        <pc:chgData name="Mark Skinner" userId="48b1af17-6ad8-46e2-af41-76b3daa8bc58" providerId="ADAL" clId="{3356E0F5-17B1-9841-BBBD-CCA912754D9D}" dt="2025-04-17T22:58:16.400" v="2928" actId="2696"/>
        <pc:sldMkLst>
          <pc:docMk/>
          <pc:sldMk cId="3439303416" sldId="361"/>
        </pc:sldMkLst>
      </pc:sldChg>
      <pc:sldChg chg="addSp modSp mod ord">
        <pc:chgData name="Mark Skinner" userId="48b1af17-6ad8-46e2-af41-76b3daa8bc58" providerId="ADAL" clId="{3356E0F5-17B1-9841-BBBD-CCA912754D9D}" dt="2025-04-18T16:07:36.135" v="3975"/>
        <pc:sldMkLst>
          <pc:docMk/>
          <pc:sldMk cId="4112120468" sldId="362"/>
        </pc:sldMkLst>
        <pc:spChg chg="mod">
          <ac:chgData name="Mark Skinner" userId="48b1af17-6ad8-46e2-af41-76b3daa8bc58" providerId="ADAL" clId="{3356E0F5-17B1-9841-BBBD-CCA912754D9D}" dt="2025-04-18T15:40:11.054" v="3686" actId="1076"/>
          <ac:spMkLst>
            <pc:docMk/>
            <pc:sldMk cId="4112120468" sldId="362"/>
            <ac:spMk id="2" creationId="{D9F97298-4548-1A8B-27C2-878E532F73A8}"/>
          </ac:spMkLst>
        </pc:spChg>
        <pc:spChg chg="mod">
          <ac:chgData name="Mark Skinner" userId="48b1af17-6ad8-46e2-af41-76b3daa8bc58" providerId="ADAL" clId="{3356E0F5-17B1-9841-BBBD-CCA912754D9D}" dt="2025-04-18T15:40:33.414" v="3688" actId="1076"/>
          <ac:spMkLst>
            <pc:docMk/>
            <pc:sldMk cId="4112120468" sldId="362"/>
            <ac:spMk id="4" creationId="{12C9D052-3987-B9D7-8120-004E68479BA9}"/>
          </ac:spMkLst>
        </pc:spChg>
        <pc:spChg chg="mod">
          <ac:chgData name="Mark Skinner" userId="48b1af17-6ad8-46e2-af41-76b3daa8bc58" providerId="ADAL" clId="{3356E0F5-17B1-9841-BBBD-CCA912754D9D}" dt="2025-04-18T15:40:33.414" v="3688" actId="1076"/>
          <ac:spMkLst>
            <pc:docMk/>
            <pc:sldMk cId="4112120468" sldId="362"/>
            <ac:spMk id="7" creationId="{74BAA62B-21E1-BCFD-0D29-0BD4BC390AE9}"/>
          </ac:spMkLst>
        </pc:spChg>
        <pc:spChg chg="add mod">
          <ac:chgData name="Mark Skinner" userId="48b1af17-6ad8-46e2-af41-76b3daa8bc58" providerId="ADAL" clId="{3356E0F5-17B1-9841-BBBD-CCA912754D9D}" dt="2025-04-18T16:07:36.135" v="3975"/>
          <ac:spMkLst>
            <pc:docMk/>
            <pc:sldMk cId="4112120468" sldId="362"/>
            <ac:spMk id="8" creationId="{939D65F1-6880-3608-49C8-3596B986D773}"/>
          </ac:spMkLst>
        </pc:spChg>
        <pc:grpChg chg="add mod">
          <ac:chgData name="Mark Skinner" userId="48b1af17-6ad8-46e2-af41-76b3daa8bc58" providerId="ADAL" clId="{3356E0F5-17B1-9841-BBBD-CCA912754D9D}" dt="2025-04-18T15:40:33.414" v="3688" actId="1076"/>
          <ac:grpSpMkLst>
            <pc:docMk/>
            <pc:sldMk cId="4112120468" sldId="362"/>
            <ac:grpSpMk id="3" creationId="{58E5983E-206B-27E5-C39A-89330917CD94}"/>
          </ac:grpSpMkLst>
        </pc:grpChg>
        <pc:picChg chg="mod">
          <ac:chgData name="Mark Skinner" userId="48b1af17-6ad8-46e2-af41-76b3daa8bc58" providerId="ADAL" clId="{3356E0F5-17B1-9841-BBBD-CCA912754D9D}" dt="2025-04-18T15:40:33.414" v="3688" actId="1076"/>
          <ac:picMkLst>
            <pc:docMk/>
            <pc:sldMk cId="4112120468" sldId="362"/>
            <ac:picMk id="5" creationId="{15143091-750B-ADB9-38B6-6008D76107D2}"/>
          </ac:picMkLst>
        </pc:picChg>
        <pc:picChg chg="mod">
          <ac:chgData name="Mark Skinner" userId="48b1af17-6ad8-46e2-af41-76b3daa8bc58" providerId="ADAL" clId="{3356E0F5-17B1-9841-BBBD-CCA912754D9D}" dt="2025-04-18T15:40:33.414" v="3688" actId="1076"/>
          <ac:picMkLst>
            <pc:docMk/>
            <pc:sldMk cId="4112120468" sldId="362"/>
            <ac:picMk id="6" creationId="{238CED72-736C-6DE3-4E59-A8942297BD76}"/>
          </ac:picMkLst>
        </pc:picChg>
      </pc:sldChg>
      <pc:sldChg chg="addSp delSp modSp mod">
        <pc:chgData name="Mark Skinner" userId="48b1af17-6ad8-46e2-af41-76b3daa8bc58" providerId="ADAL" clId="{3356E0F5-17B1-9841-BBBD-CCA912754D9D}" dt="2025-04-18T16:18:48.692" v="4009" actId="6549"/>
        <pc:sldMkLst>
          <pc:docMk/>
          <pc:sldMk cId="4267224633" sldId="364"/>
        </pc:sldMkLst>
        <pc:spChg chg="add mod">
          <ac:chgData name="Mark Skinner" userId="48b1af17-6ad8-46e2-af41-76b3daa8bc58" providerId="ADAL" clId="{3356E0F5-17B1-9841-BBBD-CCA912754D9D}" dt="2025-04-18T16:07:24.734" v="3965"/>
          <ac:spMkLst>
            <pc:docMk/>
            <pc:sldMk cId="4267224633" sldId="364"/>
            <ac:spMk id="2" creationId="{4904C935-7CEB-6864-7951-DFF6A81E9D33}"/>
          </ac:spMkLst>
        </pc:spChg>
        <pc:spChg chg="mod">
          <ac:chgData name="Mark Skinner" userId="48b1af17-6ad8-46e2-af41-76b3daa8bc58" providerId="ADAL" clId="{3356E0F5-17B1-9841-BBBD-CCA912754D9D}" dt="2025-04-16T23:20:44.927" v="252" actId="14100"/>
          <ac:spMkLst>
            <pc:docMk/>
            <pc:sldMk cId="4267224633" sldId="364"/>
            <ac:spMk id="4" creationId="{DE19E1FC-3EC0-DB98-2443-F21D984E28DB}"/>
          </ac:spMkLst>
        </pc:spChg>
        <pc:graphicFrameChg chg="mod modGraphic">
          <ac:chgData name="Mark Skinner" userId="48b1af17-6ad8-46e2-af41-76b3daa8bc58" providerId="ADAL" clId="{3356E0F5-17B1-9841-BBBD-CCA912754D9D}" dt="2025-04-18T16:18:48.692" v="4009" actId="6549"/>
          <ac:graphicFrameMkLst>
            <pc:docMk/>
            <pc:sldMk cId="4267224633" sldId="364"/>
            <ac:graphicFrameMk id="3" creationId="{D871F573-ED3C-98DE-EAFA-584535DFBEE0}"/>
          </ac:graphicFrameMkLst>
        </pc:graphicFrameChg>
      </pc:sldChg>
      <pc:sldChg chg="addSp delSp modSp del mod">
        <pc:chgData name="Mark Skinner" userId="48b1af17-6ad8-46e2-af41-76b3daa8bc58" providerId="ADAL" clId="{3356E0F5-17B1-9841-BBBD-CCA912754D9D}" dt="2025-04-16T23:17:38.211" v="161" actId="2696"/>
        <pc:sldMkLst>
          <pc:docMk/>
          <pc:sldMk cId="513788907" sldId="365"/>
        </pc:sldMkLst>
      </pc:sldChg>
      <pc:sldChg chg="addSp modSp mod">
        <pc:chgData name="Mark Skinner" userId="48b1af17-6ad8-46e2-af41-76b3daa8bc58" providerId="ADAL" clId="{3356E0F5-17B1-9841-BBBD-CCA912754D9D}" dt="2025-04-18T02:20:16.317" v="3623" actId="1076"/>
        <pc:sldMkLst>
          <pc:docMk/>
          <pc:sldMk cId="269869269" sldId="366"/>
        </pc:sldMkLst>
        <pc:spChg chg="mod">
          <ac:chgData name="Mark Skinner" userId="48b1af17-6ad8-46e2-af41-76b3daa8bc58" providerId="ADAL" clId="{3356E0F5-17B1-9841-BBBD-CCA912754D9D}" dt="2025-04-17T20:47:29.675" v="519" actId="14100"/>
          <ac:spMkLst>
            <pc:docMk/>
            <pc:sldMk cId="269869269" sldId="366"/>
            <ac:spMk id="2" creationId="{E15914D3-D663-48CB-F69B-545F4C25F329}"/>
          </ac:spMkLst>
        </pc:spChg>
        <pc:spChg chg="mod">
          <ac:chgData name="Mark Skinner" userId="48b1af17-6ad8-46e2-af41-76b3daa8bc58" providerId="ADAL" clId="{3356E0F5-17B1-9841-BBBD-CCA912754D9D}" dt="2025-04-18T02:20:16.317" v="3623" actId="1076"/>
          <ac:spMkLst>
            <pc:docMk/>
            <pc:sldMk cId="269869269" sldId="366"/>
            <ac:spMk id="3" creationId="{A54DFE29-89A4-3DC7-7BF3-41E0291C14CF}"/>
          </ac:spMkLst>
        </pc:spChg>
        <pc:spChg chg="add mod">
          <ac:chgData name="Mark Skinner" userId="48b1af17-6ad8-46e2-af41-76b3daa8bc58" providerId="ADAL" clId="{3356E0F5-17B1-9841-BBBD-CCA912754D9D}" dt="2025-04-17T20:47:55.192" v="524" actId="404"/>
          <ac:spMkLst>
            <pc:docMk/>
            <pc:sldMk cId="269869269" sldId="366"/>
            <ac:spMk id="4" creationId="{8AFD1C7C-675C-64E1-B5E3-BD6EC90E3C34}"/>
          </ac:spMkLst>
        </pc:spChg>
      </pc:sldChg>
      <pc:sldChg chg="addSp delSp modSp add mod modClrScheme chgLayout">
        <pc:chgData name="Mark Skinner" userId="48b1af17-6ad8-46e2-af41-76b3daa8bc58" providerId="ADAL" clId="{3356E0F5-17B1-9841-BBBD-CCA912754D9D}" dt="2025-04-18T16:07:27.929" v="3968"/>
        <pc:sldMkLst>
          <pc:docMk/>
          <pc:sldMk cId="1939385570" sldId="2625"/>
        </pc:sldMkLst>
        <pc:spChg chg="mod ord">
          <ac:chgData name="Mark Skinner" userId="48b1af17-6ad8-46e2-af41-76b3daa8bc58" providerId="ADAL" clId="{3356E0F5-17B1-9841-BBBD-CCA912754D9D}" dt="2025-04-17T23:21:28.204" v="3337" actId="27636"/>
          <ac:spMkLst>
            <pc:docMk/>
            <pc:sldMk cId="1939385570" sldId="2625"/>
            <ac:spMk id="2" creationId="{4ACB4E1C-7425-D84C-B248-2123B44AD16A}"/>
          </ac:spMkLst>
        </pc:spChg>
        <pc:spChg chg="add mod">
          <ac:chgData name="Mark Skinner" userId="48b1af17-6ad8-46e2-af41-76b3daa8bc58" providerId="ADAL" clId="{3356E0F5-17B1-9841-BBBD-CCA912754D9D}" dt="2025-04-17T23:23:18.695" v="3404"/>
          <ac:spMkLst>
            <pc:docMk/>
            <pc:sldMk cId="1939385570" sldId="2625"/>
            <ac:spMk id="4" creationId="{0DBE0F05-A739-0C1D-19FB-9CB7CD51FDC8}"/>
          </ac:spMkLst>
        </pc:spChg>
        <pc:spChg chg="add mod">
          <ac:chgData name="Mark Skinner" userId="48b1af17-6ad8-46e2-af41-76b3daa8bc58" providerId="ADAL" clId="{3356E0F5-17B1-9841-BBBD-CCA912754D9D}" dt="2025-04-18T16:07:27.929" v="3968"/>
          <ac:spMkLst>
            <pc:docMk/>
            <pc:sldMk cId="1939385570" sldId="2625"/>
            <ac:spMk id="5" creationId="{A025836B-8947-8B52-1856-D84637C9BA8B}"/>
          </ac:spMkLst>
        </pc:spChg>
        <pc:spChg chg="del mod">
          <ac:chgData name="Mark Skinner" userId="48b1af17-6ad8-46e2-af41-76b3daa8bc58" providerId="ADAL" clId="{3356E0F5-17B1-9841-BBBD-CCA912754D9D}" dt="2025-04-17T23:23:08.604" v="3403" actId="478"/>
          <ac:spMkLst>
            <pc:docMk/>
            <pc:sldMk cId="1939385570" sldId="2625"/>
            <ac:spMk id="6" creationId="{870DFEF5-55DC-5D8B-29B8-87640D1328F6}"/>
          </ac:spMkLst>
        </pc:spChg>
        <pc:spChg chg="mod ord">
          <ac:chgData name="Mark Skinner" userId="48b1af17-6ad8-46e2-af41-76b3daa8bc58" providerId="ADAL" clId="{3356E0F5-17B1-9841-BBBD-CCA912754D9D}" dt="2025-04-17T23:25:22.509" v="3419" actId="207"/>
          <ac:spMkLst>
            <pc:docMk/>
            <pc:sldMk cId="1939385570" sldId="2625"/>
            <ac:spMk id="10" creationId="{92833A5C-5828-FE3F-CD6B-11390BC6DE9D}"/>
          </ac:spMkLst>
        </pc:spChg>
        <pc:spChg chg="mod ord">
          <ac:chgData name="Mark Skinner" userId="48b1af17-6ad8-46e2-af41-76b3daa8bc58" providerId="ADAL" clId="{3356E0F5-17B1-9841-BBBD-CCA912754D9D}" dt="2025-04-17T23:23:48.227" v="3408" actId="1076"/>
          <ac:spMkLst>
            <pc:docMk/>
            <pc:sldMk cId="1939385570" sldId="2625"/>
            <ac:spMk id="22" creationId="{5951001D-E16A-3A4C-874F-74B7A7E611F1}"/>
          </ac:spMkLst>
        </pc:spChg>
        <pc:picChg chg="add mod">
          <ac:chgData name="Mark Skinner" userId="48b1af17-6ad8-46e2-af41-76b3daa8bc58" providerId="ADAL" clId="{3356E0F5-17B1-9841-BBBD-CCA912754D9D}" dt="2025-04-17T23:24:31.713" v="3418" actId="1076"/>
          <ac:picMkLst>
            <pc:docMk/>
            <pc:sldMk cId="1939385570" sldId="2625"/>
            <ac:picMk id="3" creationId="{2AD26794-8AB6-D372-D564-64BC26F17BD1}"/>
          </ac:picMkLst>
        </pc:picChg>
        <pc:picChg chg="del mod">
          <ac:chgData name="Mark Skinner" userId="48b1af17-6ad8-46e2-af41-76b3daa8bc58" providerId="ADAL" clId="{3356E0F5-17B1-9841-BBBD-CCA912754D9D}" dt="2025-04-17T23:22:15.796" v="3345" actId="478"/>
          <ac:picMkLst>
            <pc:docMk/>
            <pc:sldMk cId="1939385570" sldId="2625"/>
            <ac:picMk id="13" creationId="{DCEEFA00-690C-B61D-F30E-73C57C978AF6}"/>
          </ac:picMkLst>
        </pc:picChg>
      </pc:sldChg>
      <pc:sldChg chg="modSp add del mod ord">
        <pc:chgData name="Mark Skinner" userId="48b1af17-6ad8-46e2-af41-76b3daa8bc58" providerId="ADAL" clId="{3356E0F5-17B1-9841-BBBD-CCA912754D9D}" dt="2025-04-17T23:03:59.664" v="3046" actId="2696"/>
        <pc:sldMkLst>
          <pc:docMk/>
          <pc:sldMk cId="1234647056" sldId="2135244539"/>
        </pc:sldMkLst>
        <pc:spChg chg="mod">
          <ac:chgData name="Mark Skinner" userId="48b1af17-6ad8-46e2-af41-76b3daa8bc58" providerId="ADAL" clId="{3356E0F5-17B1-9841-BBBD-CCA912754D9D}" dt="2025-04-17T23:02:49.410" v="3035" actId="21"/>
          <ac:spMkLst>
            <pc:docMk/>
            <pc:sldMk cId="1234647056" sldId="2135244539"/>
            <ac:spMk id="5" creationId="{5A1C0743-1440-8E02-684F-4D2A2C016371}"/>
          </ac:spMkLst>
        </pc:spChg>
      </pc:sldChg>
      <pc:sldChg chg="add del ord">
        <pc:chgData name="Mark Skinner" userId="48b1af17-6ad8-46e2-af41-76b3daa8bc58" providerId="ADAL" clId="{3356E0F5-17B1-9841-BBBD-CCA912754D9D}" dt="2025-04-17T23:04:09.556" v="3048" actId="2696"/>
        <pc:sldMkLst>
          <pc:docMk/>
          <pc:sldMk cId="1324946806" sldId="2145707351"/>
        </pc:sldMkLst>
      </pc:sldChg>
      <pc:sldChg chg="modSp add del mod">
        <pc:chgData name="Mark Skinner" userId="48b1af17-6ad8-46e2-af41-76b3daa8bc58" providerId="ADAL" clId="{3356E0F5-17B1-9841-BBBD-CCA912754D9D}" dt="2025-04-17T23:20:00.575" v="3318" actId="2696"/>
        <pc:sldMkLst>
          <pc:docMk/>
          <pc:sldMk cId="2724410042" sldId="2147471503"/>
        </pc:sldMkLst>
        <pc:spChg chg="mod">
          <ac:chgData name="Mark Skinner" userId="48b1af17-6ad8-46e2-af41-76b3daa8bc58" providerId="ADAL" clId="{3356E0F5-17B1-9841-BBBD-CCA912754D9D}" dt="2025-04-17T23:17:05.715" v="3288" actId="27636"/>
          <ac:spMkLst>
            <pc:docMk/>
            <pc:sldMk cId="2724410042" sldId="2147471503"/>
            <ac:spMk id="2" creationId="{6922C361-611A-F9C5-57A6-074A1F1AEB2E}"/>
          </ac:spMkLst>
        </pc:spChg>
      </pc:sldChg>
      <pc:sldChg chg="addSp delSp modSp add del mod chgLayout">
        <pc:chgData name="Mark Skinner" userId="48b1af17-6ad8-46e2-af41-76b3daa8bc58" providerId="ADAL" clId="{3356E0F5-17B1-9841-BBBD-CCA912754D9D}" dt="2025-04-17T23:20:23.343" v="3319" actId="2696"/>
        <pc:sldMkLst>
          <pc:docMk/>
          <pc:sldMk cId="2296101452" sldId="2147471505"/>
        </pc:sldMkLst>
        <pc:spChg chg="mod ord">
          <ac:chgData name="Mark Skinner" userId="48b1af17-6ad8-46e2-af41-76b3daa8bc58" providerId="ADAL" clId="{3356E0F5-17B1-9841-BBBD-CCA912754D9D}" dt="2025-04-17T23:17:36.129" v="3297" actId="14100"/>
          <ac:spMkLst>
            <pc:docMk/>
            <pc:sldMk cId="2296101452" sldId="2147471505"/>
            <ac:spMk id="4" creationId="{CA7160BE-77E1-9DB9-AFAB-EA5948B7299E}"/>
          </ac:spMkLst>
        </pc:spChg>
        <pc:spChg chg="mod ord">
          <ac:chgData name="Mark Skinner" userId="48b1af17-6ad8-46e2-af41-76b3daa8bc58" providerId="ADAL" clId="{3356E0F5-17B1-9841-BBBD-CCA912754D9D}" dt="2025-04-17T23:18:39.060" v="3316" actId="404"/>
          <ac:spMkLst>
            <pc:docMk/>
            <pc:sldMk cId="2296101452" sldId="2147471505"/>
            <ac:spMk id="7" creationId="{FCDBA60D-E570-3F05-DC3E-2B3951C5C85E}"/>
          </ac:spMkLst>
        </pc:spChg>
        <pc:picChg chg="add mod">
          <ac:chgData name="Mark Skinner" userId="48b1af17-6ad8-46e2-af41-76b3daa8bc58" providerId="ADAL" clId="{3356E0F5-17B1-9841-BBBD-CCA912754D9D}" dt="2025-04-17T23:17:40.231" v="3298" actId="1076"/>
          <ac:picMkLst>
            <pc:docMk/>
            <pc:sldMk cId="2296101452" sldId="2147471505"/>
            <ac:picMk id="2" creationId="{09CE4B17-94FB-DE30-A98D-180AD027513E}"/>
          </ac:picMkLst>
        </pc:picChg>
        <pc:picChg chg="del">
          <ac:chgData name="Mark Skinner" userId="48b1af17-6ad8-46e2-af41-76b3daa8bc58" providerId="ADAL" clId="{3356E0F5-17B1-9841-BBBD-CCA912754D9D}" dt="2025-04-17T23:17:20.588" v="3291" actId="478"/>
          <ac:picMkLst>
            <pc:docMk/>
            <pc:sldMk cId="2296101452" sldId="2147471505"/>
            <ac:picMk id="29" creationId="{60D1D571-5274-ACB9-79BF-C95F9CA58C87}"/>
          </ac:picMkLst>
        </pc:picChg>
      </pc:sldChg>
      <pc:sldChg chg="modSp add del mod ord">
        <pc:chgData name="Mark Skinner" userId="48b1af17-6ad8-46e2-af41-76b3daa8bc58" providerId="ADAL" clId="{3356E0F5-17B1-9841-BBBD-CCA912754D9D}" dt="2025-04-17T23:04:04.510" v="3047" actId="2696"/>
        <pc:sldMkLst>
          <pc:docMk/>
          <pc:sldMk cId="2319339993" sldId="2147471781"/>
        </pc:sldMkLst>
      </pc:sldChg>
      <pc:sldChg chg="add del ord">
        <pc:chgData name="Mark Skinner" userId="48b1af17-6ad8-46e2-af41-76b3daa8bc58" providerId="ADAL" clId="{3356E0F5-17B1-9841-BBBD-CCA912754D9D}" dt="2025-04-17T23:04:10.914" v="3049" actId="2696"/>
        <pc:sldMkLst>
          <pc:docMk/>
          <pc:sldMk cId="1125566369" sldId="2147471783"/>
        </pc:sldMkLst>
      </pc:sldChg>
      <pc:sldChg chg="add del ord">
        <pc:chgData name="Mark Skinner" userId="48b1af17-6ad8-46e2-af41-76b3daa8bc58" providerId="ADAL" clId="{3356E0F5-17B1-9841-BBBD-CCA912754D9D}" dt="2025-04-17T23:04:11.787" v="3050" actId="2696"/>
        <pc:sldMkLst>
          <pc:docMk/>
          <pc:sldMk cId="1178254582" sldId="2147471784"/>
        </pc:sldMkLst>
      </pc:sldChg>
      <pc:sldChg chg="add del ord">
        <pc:chgData name="Mark Skinner" userId="48b1af17-6ad8-46e2-af41-76b3daa8bc58" providerId="ADAL" clId="{3356E0F5-17B1-9841-BBBD-CCA912754D9D}" dt="2025-04-17T23:04:12.748" v="3051" actId="2696"/>
        <pc:sldMkLst>
          <pc:docMk/>
          <pc:sldMk cId="4070145696" sldId="2147471786"/>
        </pc:sldMkLst>
      </pc:sldChg>
      <pc:sldChg chg="addSp modSp new mod">
        <pc:chgData name="Mark Skinner" userId="48b1af17-6ad8-46e2-af41-76b3daa8bc58" providerId="ADAL" clId="{3356E0F5-17B1-9841-BBBD-CCA912754D9D}" dt="2025-04-18T16:07:27.013" v="3967"/>
        <pc:sldMkLst>
          <pc:docMk/>
          <pc:sldMk cId="3788847093" sldId="2147471787"/>
        </pc:sldMkLst>
        <pc:spChg chg="mod">
          <ac:chgData name="Mark Skinner" userId="48b1af17-6ad8-46e2-af41-76b3daa8bc58" providerId="ADAL" clId="{3356E0F5-17B1-9841-BBBD-CCA912754D9D}" dt="2025-04-16T23:18:17.852" v="185"/>
          <ac:spMkLst>
            <pc:docMk/>
            <pc:sldMk cId="3788847093" sldId="2147471787"/>
            <ac:spMk id="2" creationId="{E51CF848-144E-BC5A-EB02-0689D2CBC710}"/>
          </ac:spMkLst>
        </pc:spChg>
        <pc:spChg chg="mod">
          <ac:chgData name="Mark Skinner" userId="48b1af17-6ad8-46e2-af41-76b3daa8bc58" providerId="ADAL" clId="{3356E0F5-17B1-9841-BBBD-CCA912754D9D}" dt="2025-04-17T21:09:30.561" v="1404" actId="20577"/>
          <ac:spMkLst>
            <pc:docMk/>
            <pc:sldMk cId="3788847093" sldId="2147471787"/>
            <ac:spMk id="3" creationId="{F7BE5B81-3F05-9B63-36FB-BF50265BA114}"/>
          </ac:spMkLst>
        </pc:spChg>
        <pc:spChg chg="add mod">
          <ac:chgData name="Mark Skinner" userId="48b1af17-6ad8-46e2-af41-76b3daa8bc58" providerId="ADAL" clId="{3356E0F5-17B1-9841-BBBD-CCA912754D9D}" dt="2025-04-17T21:37:40.986" v="1591" actId="1076"/>
          <ac:spMkLst>
            <pc:docMk/>
            <pc:sldMk cId="3788847093" sldId="2147471787"/>
            <ac:spMk id="6" creationId="{2ACDC2D6-266E-BCBC-D8CC-6AA0DED86A72}"/>
          </ac:spMkLst>
        </pc:spChg>
        <pc:spChg chg="add mod">
          <ac:chgData name="Mark Skinner" userId="48b1af17-6ad8-46e2-af41-76b3daa8bc58" providerId="ADAL" clId="{3356E0F5-17B1-9841-BBBD-CCA912754D9D}" dt="2025-04-18T16:07:27.013" v="3967"/>
          <ac:spMkLst>
            <pc:docMk/>
            <pc:sldMk cId="3788847093" sldId="2147471787"/>
            <ac:spMk id="8" creationId="{67781A7A-9D35-D1FA-3729-E235B6CF3E95}"/>
          </ac:spMkLst>
        </pc:spChg>
        <pc:graphicFrameChg chg="add mod">
          <ac:chgData name="Mark Skinner" userId="48b1af17-6ad8-46e2-af41-76b3daa8bc58" providerId="ADAL" clId="{3356E0F5-17B1-9841-BBBD-CCA912754D9D}" dt="2025-04-17T20:54:26.729" v="779"/>
          <ac:graphicFrameMkLst>
            <pc:docMk/>
            <pc:sldMk cId="3788847093" sldId="2147471787"/>
            <ac:graphicFrameMk id="4" creationId="{ABB6564B-9AB6-2A61-539A-9A4721744A07}"/>
          </ac:graphicFrameMkLst>
        </pc:graphicFrameChg>
        <pc:graphicFrameChg chg="add mod">
          <ac:chgData name="Mark Skinner" userId="48b1af17-6ad8-46e2-af41-76b3daa8bc58" providerId="ADAL" clId="{3356E0F5-17B1-9841-BBBD-CCA912754D9D}" dt="2025-04-17T20:54:36.391" v="780"/>
          <ac:graphicFrameMkLst>
            <pc:docMk/>
            <pc:sldMk cId="3788847093" sldId="2147471787"/>
            <ac:graphicFrameMk id="5" creationId="{C8F40F04-3C15-86CB-57C4-AAE995789993}"/>
          </ac:graphicFrameMkLst>
        </pc:graphicFrameChg>
        <pc:picChg chg="add mod">
          <ac:chgData name="Mark Skinner" userId="48b1af17-6ad8-46e2-af41-76b3daa8bc58" providerId="ADAL" clId="{3356E0F5-17B1-9841-BBBD-CCA912754D9D}" dt="2025-04-18T15:44:55.654" v="3701"/>
          <ac:picMkLst>
            <pc:docMk/>
            <pc:sldMk cId="3788847093" sldId="2147471787"/>
            <ac:picMk id="7" creationId="{D854B696-9493-3072-385B-5431941F426E}"/>
          </ac:picMkLst>
        </pc:picChg>
      </pc:sldChg>
      <pc:sldChg chg="addSp modSp add del mod ord modClrScheme chgLayout">
        <pc:chgData name="Mark Skinner" userId="48b1af17-6ad8-46e2-af41-76b3daa8bc58" providerId="ADAL" clId="{3356E0F5-17B1-9841-BBBD-CCA912754D9D}" dt="2025-04-17T23:28:37.739" v="3555" actId="2696"/>
        <pc:sldMkLst>
          <pc:docMk/>
          <pc:sldMk cId="4017021027" sldId="2147471788"/>
        </pc:sldMkLst>
        <pc:spChg chg="mod ord">
          <ac:chgData name="Mark Skinner" userId="48b1af17-6ad8-46e2-af41-76b3daa8bc58" providerId="ADAL" clId="{3356E0F5-17B1-9841-BBBD-CCA912754D9D}" dt="2025-04-17T23:25:42.941" v="3422" actId="700"/>
          <ac:spMkLst>
            <pc:docMk/>
            <pc:sldMk cId="4017021027" sldId="2147471788"/>
            <ac:spMk id="2" creationId="{98396228-3000-BE25-52E4-EE7AF0615FC8}"/>
          </ac:spMkLst>
        </pc:spChg>
        <pc:spChg chg="mod ord">
          <ac:chgData name="Mark Skinner" userId="48b1af17-6ad8-46e2-af41-76b3daa8bc58" providerId="ADAL" clId="{3356E0F5-17B1-9841-BBBD-CCA912754D9D}" dt="2025-04-17T23:28:04.635" v="3554" actId="1076"/>
          <ac:spMkLst>
            <pc:docMk/>
            <pc:sldMk cId="4017021027" sldId="2147471788"/>
            <ac:spMk id="3" creationId="{504E51B4-5866-6F27-AAB8-6A9CE7819EB8}"/>
          </ac:spMkLst>
        </pc:spChg>
        <pc:spChg chg="add mod">
          <ac:chgData name="Mark Skinner" userId="48b1af17-6ad8-46e2-af41-76b3daa8bc58" providerId="ADAL" clId="{3356E0F5-17B1-9841-BBBD-CCA912754D9D}" dt="2025-04-17T21:39:56.566" v="1601"/>
          <ac:spMkLst>
            <pc:docMk/>
            <pc:sldMk cId="4017021027" sldId="2147471788"/>
            <ac:spMk id="4" creationId="{964250D3-6AA0-9959-B201-6B0168A059EA}"/>
          </ac:spMkLst>
        </pc:spChg>
      </pc:sldChg>
      <pc:sldChg chg="addSp delSp modSp new del mod">
        <pc:chgData name="Mark Skinner" userId="48b1af17-6ad8-46e2-af41-76b3daa8bc58" providerId="ADAL" clId="{3356E0F5-17B1-9841-BBBD-CCA912754D9D}" dt="2025-04-18T15:38:02.124" v="3675" actId="2696"/>
        <pc:sldMkLst>
          <pc:docMk/>
          <pc:sldMk cId="1965091664" sldId="2147471789"/>
        </pc:sldMkLst>
        <pc:spChg chg="mod">
          <ac:chgData name="Mark Skinner" userId="48b1af17-6ad8-46e2-af41-76b3daa8bc58" providerId="ADAL" clId="{3356E0F5-17B1-9841-BBBD-CCA912754D9D}" dt="2025-04-17T23:27:36.517" v="3553" actId="20577"/>
          <ac:spMkLst>
            <pc:docMk/>
            <pc:sldMk cId="1965091664" sldId="2147471789"/>
            <ac:spMk id="3" creationId="{A5C22412-4521-410F-8ADD-D26D6F0E7A94}"/>
          </ac:spMkLst>
        </pc:spChg>
        <pc:spChg chg="add mod">
          <ac:chgData name="Mark Skinner" userId="48b1af17-6ad8-46e2-af41-76b3daa8bc58" providerId="ADAL" clId="{3356E0F5-17B1-9841-BBBD-CCA912754D9D}" dt="2025-04-17T23:04:31.826" v="3052"/>
          <ac:spMkLst>
            <pc:docMk/>
            <pc:sldMk cId="1965091664" sldId="2147471789"/>
            <ac:spMk id="5" creationId="{637884B1-3F9E-979A-D0B6-DA40666A0431}"/>
          </ac:spMkLst>
        </pc:spChg>
        <pc:spChg chg="add del mod">
          <ac:chgData name="Mark Skinner" userId="48b1af17-6ad8-46e2-af41-76b3daa8bc58" providerId="ADAL" clId="{3356E0F5-17B1-9841-BBBD-CCA912754D9D}" dt="2025-04-17T23:05:17.589" v="3054" actId="21"/>
          <ac:spMkLst>
            <pc:docMk/>
            <pc:sldMk cId="1965091664" sldId="2147471789"/>
            <ac:spMk id="6" creationId="{CF8E39AC-4781-3F19-FC94-8539E25117EE}"/>
          </ac:spMkLst>
        </pc:spChg>
        <pc:spChg chg="add del mod">
          <ac:chgData name="Mark Skinner" userId="48b1af17-6ad8-46e2-af41-76b3daa8bc58" providerId="ADAL" clId="{3356E0F5-17B1-9841-BBBD-CCA912754D9D}" dt="2025-04-17T23:08:08.349" v="3115" actId="47"/>
          <ac:spMkLst>
            <pc:docMk/>
            <pc:sldMk cId="1965091664" sldId="2147471789"/>
            <ac:spMk id="7" creationId="{327F3CBD-8B19-4D49-7096-AFFB92C5C587}"/>
          </ac:spMkLst>
        </pc:spChg>
        <pc:spChg chg="add del mod">
          <ac:chgData name="Mark Skinner" userId="48b1af17-6ad8-46e2-af41-76b3daa8bc58" providerId="ADAL" clId="{3356E0F5-17B1-9841-BBBD-CCA912754D9D}" dt="2025-04-17T23:08:32.270" v="3123" actId="478"/>
          <ac:spMkLst>
            <pc:docMk/>
            <pc:sldMk cId="1965091664" sldId="2147471789"/>
            <ac:spMk id="8" creationId="{BB43749B-EB6E-AE91-F54A-BE60E5D40694}"/>
          </ac:spMkLst>
        </pc:spChg>
        <pc:spChg chg="add del mod">
          <ac:chgData name="Mark Skinner" userId="48b1af17-6ad8-46e2-af41-76b3daa8bc58" providerId="ADAL" clId="{3356E0F5-17B1-9841-BBBD-CCA912754D9D}" dt="2025-04-17T23:27:13.759" v="3495" actId="1076"/>
          <ac:spMkLst>
            <pc:docMk/>
            <pc:sldMk cId="1965091664" sldId="2147471789"/>
            <ac:spMk id="9" creationId="{13BF92F8-6B8B-F10A-1174-9242247BD563}"/>
          </ac:spMkLst>
        </pc:spChg>
        <pc:spChg chg="add mod">
          <ac:chgData name="Mark Skinner" userId="48b1af17-6ad8-46e2-af41-76b3daa8bc58" providerId="ADAL" clId="{3356E0F5-17B1-9841-BBBD-CCA912754D9D}" dt="2025-04-17T23:27:01.593" v="3494" actId="113"/>
          <ac:spMkLst>
            <pc:docMk/>
            <pc:sldMk cId="1965091664" sldId="2147471789"/>
            <ac:spMk id="10" creationId="{B14D96D5-323A-4DBF-8C20-A01A829CCE87}"/>
          </ac:spMkLst>
        </pc:spChg>
        <pc:picChg chg="add mod modCrop">
          <ac:chgData name="Mark Skinner" userId="48b1af17-6ad8-46e2-af41-76b3daa8bc58" providerId="ADAL" clId="{3356E0F5-17B1-9841-BBBD-CCA912754D9D}" dt="2025-04-18T02:15:26.834" v="3619" actId="18331"/>
          <ac:picMkLst>
            <pc:docMk/>
            <pc:sldMk cId="1965091664" sldId="2147471789"/>
            <ac:picMk id="4" creationId="{BDCCA4C7-E50D-5605-5DBD-C15B7B037909}"/>
          </ac:picMkLst>
        </pc:picChg>
      </pc:sldChg>
      <pc:sldChg chg="addSp delSp modSp add del mod ord modClrScheme chgLayout">
        <pc:chgData name="Mark Skinner" userId="48b1af17-6ad8-46e2-af41-76b3daa8bc58" providerId="ADAL" clId="{3356E0F5-17B1-9841-BBBD-CCA912754D9D}" dt="2025-04-17T21:23:00.500" v="1429" actId="2696"/>
        <pc:sldMkLst>
          <pc:docMk/>
          <pc:sldMk cId="3738050143" sldId="2147471790"/>
        </pc:sldMkLst>
        <pc:graphicFrameChg chg="add mod">
          <ac:chgData name="Mark Skinner" userId="48b1af17-6ad8-46e2-af41-76b3daa8bc58" providerId="ADAL" clId="{3356E0F5-17B1-9841-BBBD-CCA912754D9D}" dt="2025-04-17T21:13:13.456" v="1421"/>
          <ac:graphicFrameMkLst>
            <pc:docMk/>
            <pc:sldMk cId="3738050143" sldId="2147471790"/>
            <ac:graphicFrameMk id="2" creationId="{E8CC2D9A-B620-A160-620A-396B6782D6B7}"/>
          </ac:graphicFrameMkLst>
        </pc:graphicFrameChg>
        <pc:graphicFrameChg chg="add del mod">
          <ac:chgData name="Mark Skinner" userId="48b1af17-6ad8-46e2-af41-76b3daa8bc58" providerId="ADAL" clId="{3356E0F5-17B1-9841-BBBD-CCA912754D9D}" dt="2025-04-17T21:11:33.040" v="1414" actId="478"/>
          <ac:graphicFrameMkLst>
            <pc:docMk/>
            <pc:sldMk cId="3738050143" sldId="2147471790"/>
            <ac:graphicFrameMk id="4" creationId="{990B8ADA-1869-EBA0-4784-6B769AC1B157}"/>
          </ac:graphicFrameMkLst>
        </pc:graphicFrameChg>
      </pc:sldChg>
      <pc:sldChg chg="add mod ord modShow">
        <pc:chgData name="Mark Skinner" userId="48b1af17-6ad8-46e2-af41-76b3daa8bc58" providerId="ADAL" clId="{3356E0F5-17B1-9841-BBBD-CCA912754D9D}" dt="2025-04-18T15:41:43.617" v="3691" actId="729"/>
        <pc:sldMkLst>
          <pc:docMk/>
          <pc:sldMk cId="1017674167" sldId="2147471791"/>
        </pc:sldMkLst>
      </pc:sldChg>
      <pc:sldChg chg="addSp delSp modSp add mod">
        <pc:chgData name="Mark Skinner" userId="48b1af17-6ad8-46e2-af41-76b3daa8bc58" providerId="ADAL" clId="{3356E0F5-17B1-9841-BBBD-CCA912754D9D}" dt="2025-04-18T16:07:28.949" v="3969"/>
        <pc:sldMkLst>
          <pc:docMk/>
          <pc:sldMk cId="3412452255" sldId="2147471792"/>
        </pc:sldMkLst>
        <pc:spChg chg="mod">
          <ac:chgData name="Mark Skinner" userId="48b1af17-6ad8-46e2-af41-76b3daa8bc58" providerId="ADAL" clId="{3356E0F5-17B1-9841-BBBD-CCA912754D9D}" dt="2025-04-17T21:52:30.732" v="1789" actId="2711"/>
          <ac:spMkLst>
            <pc:docMk/>
            <pc:sldMk cId="3412452255" sldId="2147471792"/>
            <ac:spMk id="2" creationId="{171DC03D-A824-1AF4-9A85-966720CAA999}"/>
          </ac:spMkLst>
        </pc:spChg>
        <pc:spChg chg="mod">
          <ac:chgData name="Mark Skinner" userId="48b1af17-6ad8-46e2-af41-76b3daa8bc58" providerId="ADAL" clId="{3356E0F5-17B1-9841-BBBD-CCA912754D9D}" dt="2025-04-17T21:52:30.732" v="1789" actId="2711"/>
          <ac:spMkLst>
            <pc:docMk/>
            <pc:sldMk cId="3412452255" sldId="2147471792"/>
            <ac:spMk id="3" creationId="{77E7966B-5386-0E9B-11A2-6CCA66E0EE70}"/>
          </ac:spMkLst>
        </pc:spChg>
        <pc:spChg chg="add mod">
          <ac:chgData name="Mark Skinner" userId="48b1af17-6ad8-46e2-af41-76b3daa8bc58" providerId="ADAL" clId="{3356E0F5-17B1-9841-BBBD-CCA912754D9D}" dt="2025-04-18T16:07:28.949" v="3969"/>
          <ac:spMkLst>
            <pc:docMk/>
            <pc:sldMk cId="3412452255" sldId="2147471792"/>
            <ac:spMk id="4" creationId="{47B02B5C-7D7B-CC5D-2595-B05E23E3801C}"/>
          </ac:spMkLst>
        </pc:spChg>
        <pc:spChg chg="add mod">
          <ac:chgData name="Mark Skinner" userId="48b1af17-6ad8-46e2-af41-76b3daa8bc58" providerId="ADAL" clId="{3356E0F5-17B1-9841-BBBD-CCA912754D9D}" dt="2025-04-17T21:52:30.732" v="1789" actId="2711"/>
          <ac:spMkLst>
            <pc:docMk/>
            <pc:sldMk cId="3412452255" sldId="2147471792"/>
            <ac:spMk id="8" creationId="{C65CF1BC-8BEE-4A58-428F-32202A2DFD8E}"/>
          </ac:spMkLst>
        </pc:spChg>
        <pc:graphicFrameChg chg="del">
          <ac:chgData name="Mark Skinner" userId="48b1af17-6ad8-46e2-af41-76b3daa8bc58" providerId="ADAL" clId="{3356E0F5-17B1-9841-BBBD-CCA912754D9D}" dt="2025-04-17T22:41:39.146" v="2652" actId="478"/>
          <ac:graphicFrameMkLst>
            <pc:docMk/>
            <pc:sldMk cId="3412452255" sldId="2147471792"/>
            <ac:graphicFrameMk id="4" creationId="{FA9FF066-0DB0-B607-B73A-6B52C162993E}"/>
          </ac:graphicFrameMkLst>
        </pc:graphicFrameChg>
        <pc:graphicFrameChg chg="del">
          <ac:chgData name="Mark Skinner" userId="48b1af17-6ad8-46e2-af41-76b3daa8bc58" providerId="ADAL" clId="{3356E0F5-17B1-9841-BBBD-CCA912754D9D}" dt="2025-04-17T22:41:34.764" v="2651" actId="478"/>
          <ac:graphicFrameMkLst>
            <pc:docMk/>
            <pc:sldMk cId="3412452255" sldId="2147471792"/>
            <ac:graphicFrameMk id="5" creationId="{F122DFBF-B3C6-0DC6-B122-A11C0A9100A3}"/>
          </ac:graphicFrameMkLst>
        </pc:graphicFrameChg>
        <pc:graphicFrameChg chg="add mod">
          <ac:chgData name="Mark Skinner" userId="48b1af17-6ad8-46e2-af41-76b3daa8bc58" providerId="ADAL" clId="{3356E0F5-17B1-9841-BBBD-CCA912754D9D}" dt="2025-04-17T21:31:00.397" v="1461"/>
          <ac:graphicFrameMkLst>
            <pc:docMk/>
            <pc:sldMk cId="3412452255" sldId="2147471792"/>
            <ac:graphicFrameMk id="6" creationId="{1C06D58C-3B38-4065-53EA-FA832C92552A}"/>
          </ac:graphicFrameMkLst>
        </pc:graphicFrameChg>
        <pc:graphicFrameChg chg="add del mod modGraphic">
          <ac:chgData name="Mark Skinner" userId="48b1af17-6ad8-46e2-af41-76b3daa8bc58" providerId="ADAL" clId="{3356E0F5-17B1-9841-BBBD-CCA912754D9D}" dt="2025-04-17T22:42:00.304" v="2654" actId="207"/>
          <ac:graphicFrameMkLst>
            <pc:docMk/>
            <pc:sldMk cId="3412452255" sldId="2147471792"/>
            <ac:graphicFrameMk id="7" creationId="{AF1E0AC9-F18C-C184-EDF0-3DD27E7ADA81}"/>
          </ac:graphicFrameMkLst>
        </pc:graphicFrameChg>
      </pc:sldChg>
      <pc:sldChg chg="add del">
        <pc:chgData name="Mark Skinner" userId="48b1af17-6ad8-46e2-af41-76b3daa8bc58" providerId="ADAL" clId="{3356E0F5-17B1-9841-BBBD-CCA912754D9D}" dt="2025-04-17T21:23:36.826" v="1435" actId="2696"/>
        <pc:sldMkLst>
          <pc:docMk/>
          <pc:sldMk cId="186006145" sldId="2147471793"/>
        </pc:sldMkLst>
      </pc:sldChg>
      <pc:sldChg chg="add del">
        <pc:chgData name="Mark Skinner" userId="48b1af17-6ad8-46e2-af41-76b3daa8bc58" providerId="ADAL" clId="{3356E0F5-17B1-9841-BBBD-CCA912754D9D}" dt="2025-04-17T21:23:36.192" v="1434" actId="2696"/>
        <pc:sldMkLst>
          <pc:docMk/>
          <pc:sldMk cId="4208683754" sldId="2147471794"/>
        </pc:sldMkLst>
      </pc:sldChg>
      <pc:sldChg chg="add del">
        <pc:chgData name="Mark Skinner" userId="48b1af17-6ad8-46e2-af41-76b3daa8bc58" providerId="ADAL" clId="{3356E0F5-17B1-9841-BBBD-CCA912754D9D}" dt="2025-04-17T21:23:02.407" v="1430" actId="2696"/>
        <pc:sldMkLst>
          <pc:docMk/>
          <pc:sldMk cId="2401704860" sldId="2147471795"/>
        </pc:sldMkLst>
      </pc:sldChg>
      <pc:sldChg chg="addSp delSp modSp new del">
        <pc:chgData name="Mark Skinner" userId="48b1af17-6ad8-46e2-af41-76b3daa8bc58" providerId="ADAL" clId="{3356E0F5-17B1-9841-BBBD-CCA912754D9D}" dt="2025-04-17T21:25:01.674" v="1439" actId="2696"/>
        <pc:sldMkLst>
          <pc:docMk/>
          <pc:sldMk cId="1625802367" sldId="2147471796"/>
        </pc:sldMkLst>
        <pc:spChg chg="del">
          <ac:chgData name="Mark Skinner" userId="48b1af17-6ad8-46e2-af41-76b3daa8bc58" providerId="ADAL" clId="{3356E0F5-17B1-9841-BBBD-CCA912754D9D}" dt="2025-04-17T21:22:03.738" v="1424"/>
          <ac:spMkLst>
            <pc:docMk/>
            <pc:sldMk cId="1625802367" sldId="2147471796"/>
            <ac:spMk id="3" creationId="{1C5AA4C4-E319-51E7-ABB5-9E289ED9C139}"/>
          </ac:spMkLst>
        </pc:spChg>
        <pc:graphicFrameChg chg="add mod">
          <ac:chgData name="Mark Skinner" userId="48b1af17-6ad8-46e2-af41-76b3daa8bc58" providerId="ADAL" clId="{3356E0F5-17B1-9841-BBBD-CCA912754D9D}" dt="2025-04-17T21:22:03.738" v="1424"/>
          <ac:graphicFrameMkLst>
            <pc:docMk/>
            <pc:sldMk cId="1625802367" sldId="2147471796"/>
            <ac:graphicFrameMk id="4" creationId="{89F091C8-9CE4-E63B-26C8-A70E749A32B0}"/>
          </ac:graphicFrameMkLst>
        </pc:graphicFrameChg>
      </pc:sldChg>
      <pc:sldChg chg="add del">
        <pc:chgData name="Mark Skinner" userId="48b1af17-6ad8-46e2-af41-76b3daa8bc58" providerId="ADAL" clId="{3356E0F5-17B1-9841-BBBD-CCA912754D9D}" dt="2025-04-17T21:22:59.577" v="1428" actId="2696"/>
        <pc:sldMkLst>
          <pc:docMk/>
          <pc:sldMk cId="2951316467" sldId="2147471797"/>
        </pc:sldMkLst>
      </pc:sldChg>
      <pc:sldChg chg="addSp delSp modSp new del">
        <pc:chgData name="Mark Skinner" userId="48b1af17-6ad8-46e2-af41-76b3daa8bc58" providerId="ADAL" clId="{3356E0F5-17B1-9841-BBBD-CCA912754D9D}" dt="2025-04-17T22:47:10.527" v="2722" actId="2696"/>
        <pc:sldMkLst>
          <pc:docMk/>
          <pc:sldMk cId="1014638006" sldId="2147471798"/>
        </pc:sldMkLst>
        <pc:spChg chg="del">
          <ac:chgData name="Mark Skinner" userId="48b1af17-6ad8-46e2-af41-76b3daa8bc58" providerId="ADAL" clId="{3356E0F5-17B1-9841-BBBD-CCA912754D9D}" dt="2025-04-17T21:22:54.654" v="1427"/>
          <ac:spMkLst>
            <pc:docMk/>
            <pc:sldMk cId="1014638006" sldId="2147471798"/>
            <ac:spMk id="3" creationId="{AACA0CBB-0188-1013-7ABE-A13B6146FCE9}"/>
          </ac:spMkLst>
        </pc:spChg>
        <pc:graphicFrameChg chg="add mod">
          <ac:chgData name="Mark Skinner" userId="48b1af17-6ad8-46e2-af41-76b3daa8bc58" providerId="ADAL" clId="{3356E0F5-17B1-9841-BBBD-CCA912754D9D}" dt="2025-04-17T21:22:54.654" v="1427"/>
          <ac:graphicFrameMkLst>
            <pc:docMk/>
            <pc:sldMk cId="1014638006" sldId="2147471798"/>
            <ac:graphicFrameMk id="4" creationId="{57EE87FD-6BDA-0069-DE9E-FA52FB050E81}"/>
          </ac:graphicFrameMkLst>
        </pc:graphicFrameChg>
        <pc:graphicFrameChg chg="add mod">
          <ac:chgData name="Mark Skinner" userId="48b1af17-6ad8-46e2-af41-76b3daa8bc58" providerId="ADAL" clId="{3356E0F5-17B1-9841-BBBD-CCA912754D9D}" dt="2025-04-17T21:26:33.451" v="1445"/>
          <ac:graphicFrameMkLst>
            <pc:docMk/>
            <pc:sldMk cId="1014638006" sldId="2147471798"/>
            <ac:graphicFrameMk id="5" creationId="{1C93DA83-6BB5-A361-4835-47DCE6A9E8C8}"/>
          </ac:graphicFrameMkLst>
        </pc:graphicFrameChg>
      </pc:sldChg>
      <pc:sldChg chg="addSp delSp modSp new del">
        <pc:chgData name="Mark Skinner" userId="48b1af17-6ad8-46e2-af41-76b3daa8bc58" providerId="ADAL" clId="{3356E0F5-17B1-9841-BBBD-CCA912754D9D}" dt="2025-04-17T21:26:30.299" v="1444" actId="2696"/>
        <pc:sldMkLst>
          <pc:docMk/>
          <pc:sldMk cId="1854164006" sldId="2147471799"/>
        </pc:sldMkLst>
        <pc:spChg chg="del">
          <ac:chgData name="Mark Skinner" userId="48b1af17-6ad8-46e2-af41-76b3daa8bc58" providerId="ADAL" clId="{3356E0F5-17B1-9841-BBBD-CCA912754D9D}" dt="2025-04-17T21:23:29.504" v="1432"/>
          <ac:spMkLst>
            <pc:docMk/>
            <pc:sldMk cId="1854164006" sldId="2147471799"/>
            <ac:spMk id="3" creationId="{CFF3EDB1-576C-B162-F005-C9B9CCDBE598}"/>
          </ac:spMkLst>
        </pc:spChg>
        <pc:graphicFrameChg chg="add mod">
          <ac:chgData name="Mark Skinner" userId="48b1af17-6ad8-46e2-af41-76b3daa8bc58" providerId="ADAL" clId="{3356E0F5-17B1-9841-BBBD-CCA912754D9D}" dt="2025-04-17T21:23:29.504" v="1432"/>
          <ac:graphicFrameMkLst>
            <pc:docMk/>
            <pc:sldMk cId="1854164006" sldId="2147471799"/>
            <ac:graphicFrameMk id="4" creationId="{866A7965-D887-7826-AA56-32109AE500F8}"/>
          </ac:graphicFrameMkLst>
        </pc:graphicFrameChg>
      </pc:sldChg>
      <pc:sldChg chg="addSp delSp modSp new del">
        <pc:chgData name="Mark Skinner" userId="48b1af17-6ad8-46e2-af41-76b3daa8bc58" providerId="ADAL" clId="{3356E0F5-17B1-9841-BBBD-CCA912754D9D}" dt="2025-04-17T21:25:36.969" v="1442" actId="2696"/>
        <pc:sldMkLst>
          <pc:docMk/>
          <pc:sldMk cId="2295409279" sldId="2147471800"/>
        </pc:sldMkLst>
        <pc:spChg chg="del">
          <ac:chgData name="Mark Skinner" userId="48b1af17-6ad8-46e2-af41-76b3daa8bc58" providerId="ADAL" clId="{3356E0F5-17B1-9841-BBBD-CCA912754D9D}" dt="2025-04-17T21:24:02.610" v="1436"/>
          <ac:spMkLst>
            <pc:docMk/>
            <pc:sldMk cId="2295409279" sldId="2147471800"/>
            <ac:spMk id="3" creationId="{1372EC5E-98CB-094D-7A5D-131501479379}"/>
          </ac:spMkLst>
        </pc:spChg>
        <pc:graphicFrameChg chg="add mod">
          <ac:chgData name="Mark Skinner" userId="48b1af17-6ad8-46e2-af41-76b3daa8bc58" providerId="ADAL" clId="{3356E0F5-17B1-9841-BBBD-CCA912754D9D}" dt="2025-04-17T21:24:02.610" v="1436"/>
          <ac:graphicFrameMkLst>
            <pc:docMk/>
            <pc:sldMk cId="2295409279" sldId="2147471800"/>
            <ac:graphicFrameMk id="4" creationId="{279576D8-0D11-94DB-A646-F4C20CD1565D}"/>
          </ac:graphicFrameMkLst>
        </pc:graphicFrameChg>
      </pc:sldChg>
      <pc:sldChg chg="modSp add del mod">
        <pc:chgData name="Mark Skinner" userId="48b1af17-6ad8-46e2-af41-76b3daa8bc58" providerId="ADAL" clId="{3356E0F5-17B1-9841-BBBD-CCA912754D9D}" dt="2025-04-17T22:47:21.816" v="2724" actId="2696"/>
        <pc:sldMkLst>
          <pc:docMk/>
          <pc:sldMk cId="2919798279" sldId="2147471801"/>
        </pc:sldMkLst>
        <pc:graphicFrameChg chg="mod modGraphic">
          <ac:chgData name="Mark Skinner" userId="48b1af17-6ad8-46e2-af41-76b3daa8bc58" providerId="ADAL" clId="{3356E0F5-17B1-9841-BBBD-CCA912754D9D}" dt="2025-04-17T21:57:18.188" v="1823"/>
          <ac:graphicFrameMkLst>
            <pc:docMk/>
            <pc:sldMk cId="2919798279" sldId="2147471801"/>
            <ac:graphicFrameMk id="4" creationId="{98DC2D49-05C1-A2EB-C038-5502C253E1CD}"/>
          </ac:graphicFrameMkLst>
        </pc:graphicFrameChg>
      </pc:sldChg>
      <pc:sldChg chg="addSp delSp modSp new mod">
        <pc:chgData name="Mark Skinner" userId="48b1af17-6ad8-46e2-af41-76b3daa8bc58" providerId="ADAL" clId="{3356E0F5-17B1-9841-BBBD-CCA912754D9D}" dt="2025-04-18T16:25:45.081" v="4070" actId="207"/>
        <pc:sldMkLst>
          <pc:docMk/>
          <pc:sldMk cId="471000889" sldId="2147471802"/>
        </pc:sldMkLst>
        <pc:spChg chg="mod">
          <ac:chgData name="Mark Skinner" userId="48b1af17-6ad8-46e2-af41-76b3daa8bc58" providerId="ADAL" clId="{3356E0F5-17B1-9841-BBBD-CCA912754D9D}" dt="2025-04-17T22:38:44.468" v="2623" actId="20577"/>
          <ac:spMkLst>
            <pc:docMk/>
            <pc:sldMk cId="471000889" sldId="2147471802"/>
            <ac:spMk id="2" creationId="{205C8024-A386-4E82-48E5-B6856A76724A}"/>
          </ac:spMkLst>
        </pc:spChg>
        <pc:spChg chg="del">
          <ac:chgData name="Mark Skinner" userId="48b1af17-6ad8-46e2-af41-76b3daa8bc58" providerId="ADAL" clId="{3356E0F5-17B1-9841-BBBD-CCA912754D9D}" dt="2025-04-17T21:25:04.782" v="1440"/>
          <ac:spMkLst>
            <pc:docMk/>
            <pc:sldMk cId="471000889" sldId="2147471802"/>
            <ac:spMk id="3" creationId="{8057087C-DA93-DA93-50DC-1C81B09413C0}"/>
          </ac:spMkLst>
        </pc:spChg>
        <pc:spChg chg="add mod">
          <ac:chgData name="Mark Skinner" userId="48b1af17-6ad8-46e2-af41-76b3daa8bc58" providerId="ADAL" clId="{3356E0F5-17B1-9841-BBBD-CCA912754D9D}" dt="2025-04-18T16:07:29.767" v="3970"/>
          <ac:spMkLst>
            <pc:docMk/>
            <pc:sldMk cId="471000889" sldId="2147471802"/>
            <ac:spMk id="3" creationId="{BE5FDDD3-CF61-05CE-8D54-CAE31E0D7457}"/>
          </ac:spMkLst>
        </pc:spChg>
        <pc:spChg chg="add mod">
          <ac:chgData name="Mark Skinner" userId="48b1af17-6ad8-46e2-af41-76b3daa8bc58" providerId="ADAL" clId="{3356E0F5-17B1-9841-BBBD-CCA912754D9D}" dt="2025-04-18T16:22:01.842" v="4046" actId="1076"/>
          <ac:spMkLst>
            <pc:docMk/>
            <pc:sldMk cId="471000889" sldId="2147471802"/>
            <ac:spMk id="5" creationId="{2B8D9A1A-41A2-4B99-7AE1-997CFBE5AD19}"/>
          </ac:spMkLst>
        </pc:spChg>
        <pc:graphicFrameChg chg="add mod modGraphic">
          <ac:chgData name="Mark Skinner" userId="48b1af17-6ad8-46e2-af41-76b3daa8bc58" providerId="ADAL" clId="{3356E0F5-17B1-9841-BBBD-CCA912754D9D}" dt="2025-04-18T16:25:45.081" v="4070" actId="207"/>
          <ac:graphicFrameMkLst>
            <pc:docMk/>
            <pc:sldMk cId="471000889" sldId="2147471802"/>
            <ac:graphicFrameMk id="4" creationId="{205819D6-AA58-CC4D-D3D9-CC998CAC4688}"/>
          </ac:graphicFrameMkLst>
        </pc:graphicFrameChg>
      </pc:sldChg>
      <pc:sldChg chg="addSp delSp modSp new del">
        <pc:chgData name="Mark Skinner" userId="48b1af17-6ad8-46e2-af41-76b3daa8bc58" providerId="ADAL" clId="{3356E0F5-17B1-9841-BBBD-CCA912754D9D}" dt="2025-04-17T22:47:25.020" v="2725" actId="2696"/>
        <pc:sldMkLst>
          <pc:docMk/>
          <pc:sldMk cId="3388317311" sldId="2147471803"/>
        </pc:sldMkLst>
        <pc:spChg chg="del">
          <ac:chgData name="Mark Skinner" userId="48b1af17-6ad8-46e2-af41-76b3daa8bc58" providerId="ADAL" clId="{3356E0F5-17B1-9841-BBBD-CCA912754D9D}" dt="2025-04-17T21:25:40.327" v="1443"/>
          <ac:spMkLst>
            <pc:docMk/>
            <pc:sldMk cId="3388317311" sldId="2147471803"/>
            <ac:spMk id="3" creationId="{B8037AB4-7923-9A4D-ABAC-644E5873F767}"/>
          </ac:spMkLst>
        </pc:spChg>
        <pc:graphicFrameChg chg="add mod">
          <ac:chgData name="Mark Skinner" userId="48b1af17-6ad8-46e2-af41-76b3daa8bc58" providerId="ADAL" clId="{3356E0F5-17B1-9841-BBBD-CCA912754D9D}" dt="2025-04-17T21:25:40.327" v="1443"/>
          <ac:graphicFrameMkLst>
            <pc:docMk/>
            <pc:sldMk cId="3388317311" sldId="2147471803"/>
            <ac:graphicFrameMk id="4" creationId="{5E883BB8-3D9F-AD25-9CE9-8F32E1844A11}"/>
          </ac:graphicFrameMkLst>
        </pc:graphicFrameChg>
      </pc:sldChg>
      <pc:sldChg chg="addSp delSp modSp new del mod">
        <pc:chgData name="Mark Skinner" userId="48b1af17-6ad8-46e2-af41-76b3daa8bc58" providerId="ADAL" clId="{3356E0F5-17B1-9841-BBBD-CCA912754D9D}" dt="2025-04-17T22:47:15.035" v="2723" actId="2696"/>
        <pc:sldMkLst>
          <pc:docMk/>
          <pc:sldMk cId="3627710083" sldId="2147471804"/>
        </pc:sldMkLst>
        <pc:spChg chg="add del">
          <ac:chgData name="Mark Skinner" userId="48b1af17-6ad8-46e2-af41-76b3daa8bc58" providerId="ADAL" clId="{3356E0F5-17B1-9841-BBBD-CCA912754D9D}" dt="2025-04-17T21:27:05.456" v="1448"/>
          <ac:spMkLst>
            <pc:docMk/>
            <pc:sldMk cId="3627710083" sldId="2147471804"/>
            <ac:spMk id="3" creationId="{6E7987F7-F845-97D2-15B8-19385A116AAB}"/>
          </ac:spMkLst>
        </pc:spChg>
        <pc:graphicFrameChg chg="add mod">
          <ac:chgData name="Mark Skinner" userId="48b1af17-6ad8-46e2-af41-76b3daa8bc58" providerId="ADAL" clId="{3356E0F5-17B1-9841-BBBD-CCA912754D9D}" dt="2025-04-17T21:27:05.456" v="1448"/>
          <ac:graphicFrameMkLst>
            <pc:docMk/>
            <pc:sldMk cId="3627710083" sldId="2147471804"/>
            <ac:graphicFrameMk id="4" creationId="{A91F085C-384C-D07E-D4F4-ADEF171B90D2}"/>
          </ac:graphicFrameMkLst>
        </pc:graphicFrameChg>
        <pc:graphicFrameChg chg="add del mod">
          <ac:chgData name="Mark Skinner" userId="48b1af17-6ad8-46e2-af41-76b3daa8bc58" providerId="ADAL" clId="{3356E0F5-17B1-9841-BBBD-CCA912754D9D}" dt="2025-04-17T21:49:12.554" v="1720" actId="478"/>
          <ac:graphicFrameMkLst>
            <pc:docMk/>
            <pc:sldMk cId="3627710083" sldId="2147471804"/>
            <ac:graphicFrameMk id="5" creationId="{7315148A-FED6-0990-1911-2719249B76FC}"/>
          </ac:graphicFrameMkLst>
        </pc:graphicFrameChg>
      </pc:sldChg>
      <pc:sldChg chg="addSp modSp add mod">
        <pc:chgData name="Mark Skinner" userId="48b1af17-6ad8-46e2-af41-76b3daa8bc58" providerId="ADAL" clId="{3356E0F5-17B1-9841-BBBD-CCA912754D9D}" dt="2025-04-18T16:22:18.608" v="4047"/>
        <pc:sldMkLst>
          <pc:docMk/>
          <pc:sldMk cId="700106733" sldId="2147471805"/>
        </pc:sldMkLst>
        <pc:spChg chg="mod">
          <ac:chgData name="Mark Skinner" userId="48b1af17-6ad8-46e2-af41-76b3daa8bc58" providerId="ADAL" clId="{3356E0F5-17B1-9841-BBBD-CCA912754D9D}" dt="2025-04-17T22:06:59.743" v="1995" actId="20577"/>
          <ac:spMkLst>
            <pc:docMk/>
            <pc:sldMk cId="700106733" sldId="2147471805"/>
            <ac:spMk id="2" creationId="{4F48A398-9A52-7A14-62DA-607659EC8CC4}"/>
          </ac:spMkLst>
        </pc:spChg>
        <pc:spChg chg="add mod">
          <ac:chgData name="Mark Skinner" userId="48b1af17-6ad8-46e2-af41-76b3daa8bc58" providerId="ADAL" clId="{3356E0F5-17B1-9841-BBBD-CCA912754D9D}" dt="2025-04-18T16:07:31.336" v="3971"/>
          <ac:spMkLst>
            <pc:docMk/>
            <pc:sldMk cId="700106733" sldId="2147471805"/>
            <ac:spMk id="3" creationId="{6D1C7C1C-BBF1-750F-1EA4-B7AEF72861B0}"/>
          </ac:spMkLst>
        </pc:spChg>
        <pc:spChg chg="add mod">
          <ac:chgData name="Mark Skinner" userId="48b1af17-6ad8-46e2-af41-76b3daa8bc58" providerId="ADAL" clId="{3356E0F5-17B1-9841-BBBD-CCA912754D9D}" dt="2025-04-18T16:22:18.608" v="4047"/>
          <ac:spMkLst>
            <pc:docMk/>
            <pc:sldMk cId="700106733" sldId="2147471805"/>
            <ac:spMk id="5" creationId="{53ED9353-2830-BA65-5F1E-9FF10274F61F}"/>
          </ac:spMkLst>
        </pc:spChg>
        <pc:graphicFrameChg chg="mod modGraphic">
          <ac:chgData name="Mark Skinner" userId="48b1af17-6ad8-46e2-af41-76b3daa8bc58" providerId="ADAL" clId="{3356E0F5-17B1-9841-BBBD-CCA912754D9D}" dt="2025-04-18T15:50:29.966" v="3717"/>
          <ac:graphicFrameMkLst>
            <pc:docMk/>
            <pc:sldMk cId="700106733" sldId="2147471805"/>
            <ac:graphicFrameMk id="4" creationId="{E9B3D75F-3ACA-11FF-3659-29AD22D906D6}"/>
          </ac:graphicFrameMkLst>
        </pc:graphicFrameChg>
      </pc:sldChg>
      <pc:sldChg chg="addSp modSp add mod">
        <pc:chgData name="Mark Skinner" userId="48b1af17-6ad8-46e2-af41-76b3daa8bc58" providerId="ADAL" clId="{3356E0F5-17B1-9841-BBBD-CCA912754D9D}" dt="2025-04-18T16:22:21.431" v="4048"/>
        <pc:sldMkLst>
          <pc:docMk/>
          <pc:sldMk cId="632269702" sldId="2147471806"/>
        </pc:sldMkLst>
        <pc:spChg chg="mod">
          <ac:chgData name="Mark Skinner" userId="48b1af17-6ad8-46e2-af41-76b3daa8bc58" providerId="ADAL" clId="{3356E0F5-17B1-9841-BBBD-CCA912754D9D}" dt="2025-04-17T22:18:09.662" v="2150" actId="20577"/>
          <ac:spMkLst>
            <pc:docMk/>
            <pc:sldMk cId="632269702" sldId="2147471806"/>
            <ac:spMk id="2" creationId="{1683E635-A8E6-9361-44B8-571862F34C6E}"/>
          </ac:spMkLst>
        </pc:spChg>
        <pc:spChg chg="add mod">
          <ac:chgData name="Mark Skinner" userId="48b1af17-6ad8-46e2-af41-76b3daa8bc58" providerId="ADAL" clId="{3356E0F5-17B1-9841-BBBD-CCA912754D9D}" dt="2025-04-18T16:07:32.490" v="3972"/>
          <ac:spMkLst>
            <pc:docMk/>
            <pc:sldMk cId="632269702" sldId="2147471806"/>
            <ac:spMk id="3" creationId="{3E8A9E00-630B-F769-3EB2-BD94803EA7A0}"/>
          </ac:spMkLst>
        </pc:spChg>
        <pc:spChg chg="add mod">
          <ac:chgData name="Mark Skinner" userId="48b1af17-6ad8-46e2-af41-76b3daa8bc58" providerId="ADAL" clId="{3356E0F5-17B1-9841-BBBD-CCA912754D9D}" dt="2025-04-18T16:22:21.431" v="4048"/>
          <ac:spMkLst>
            <pc:docMk/>
            <pc:sldMk cId="632269702" sldId="2147471806"/>
            <ac:spMk id="5" creationId="{2EA74B98-7297-6F46-A567-E51D69E5E425}"/>
          </ac:spMkLst>
        </pc:spChg>
        <pc:graphicFrameChg chg="mod modGraphic">
          <ac:chgData name="Mark Skinner" userId="48b1af17-6ad8-46e2-af41-76b3daa8bc58" providerId="ADAL" clId="{3356E0F5-17B1-9841-BBBD-CCA912754D9D}" dt="2025-04-18T15:50:49.319" v="3718"/>
          <ac:graphicFrameMkLst>
            <pc:docMk/>
            <pc:sldMk cId="632269702" sldId="2147471806"/>
            <ac:graphicFrameMk id="4" creationId="{65D54C1F-5113-85FC-9DB4-53CF79B96D4D}"/>
          </ac:graphicFrameMkLst>
        </pc:graphicFrameChg>
      </pc:sldChg>
      <pc:sldChg chg="new del ord">
        <pc:chgData name="Mark Skinner" userId="48b1af17-6ad8-46e2-af41-76b3daa8bc58" providerId="ADAL" clId="{3356E0F5-17B1-9841-BBBD-CCA912754D9D}" dt="2025-04-17T22:16:43.790" v="2143" actId="2696"/>
        <pc:sldMkLst>
          <pc:docMk/>
          <pc:sldMk cId="2665040464" sldId="2147471806"/>
        </pc:sldMkLst>
      </pc:sldChg>
      <pc:sldChg chg="modSp add mod ord modShow">
        <pc:chgData name="Mark Skinner" userId="48b1af17-6ad8-46e2-af41-76b3daa8bc58" providerId="ADAL" clId="{3356E0F5-17B1-9841-BBBD-CCA912754D9D}" dt="2025-04-18T15:41:40.496" v="3690" actId="20578"/>
        <pc:sldMkLst>
          <pc:docMk/>
          <pc:sldMk cId="981559016" sldId="2147471807"/>
        </pc:sldMkLst>
        <pc:spChg chg="mod">
          <ac:chgData name="Mark Skinner" userId="48b1af17-6ad8-46e2-af41-76b3daa8bc58" providerId="ADAL" clId="{3356E0F5-17B1-9841-BBBD-CCA912754D9D}" dt="2025-04-17T22:46:16.778" v="2719" actId="20577"/>
          <ac:spMkLst>
            <pc:docMk/>
            <pc:sldMk cId="981559016" sldId="2147471807"/>
            <ac:spMk id="2" creationId="{8129B464-84FE-C02B-1BE6-4CDFC2F145C6}"/>
          </ac:spMkLst>
        </pc:spChg>
        <pc:graphicFrameChg chg="mod modGraphic">
          <ac:chgData name="Mark Skinner" userId="48b1af17-6ad8-46e2-af41-76b3daa8bc58" providerId="ADAL" clId="{3356E0F5-17B1-9841-BBBD-CCA912754D9D}" dt="2025-04-18T02:22:39.791" v="3625" actId="1076"/>
          <ac:graphicFrameMkLst>
            <pc:docMk/>
            <pc:sldMk cId="981559016" sldId="2147471807"/>
            <ac:graphicFrameMk id="4" creationId="{24CE698C-D0FA-8E26-B5AE-8ECB4BF9BB18}"/>
          </ac:graphicFrameMkLst>
        </pc:graphicFrameChg>
      </pc:sldChg>
      <pc:sldChg chg="addSp modSp add mod">
        <pc:chgData name="Mark Skinner" userId="48b1af17-6ad8-46e2-af41-76b3daa8bc58" providerId="ADAL" clId="{3356E0F5-17B1-9841-BBBD-CCA912754D9D}" dt="2025-04-18T16:24:45.884" v="4057" actId="20577"/>
        <pc:sldMkLst>
          <pc:docMk/>
          <pc:sldMk cId="2827954548" sldId="2147471808"/>
        </pc:sldMkLst>
        <pc:spChg chg="mod">
          <ac:chgData name="Mark Skinner" userId="48b1af17-6ad8-46e2-af41-76b3daa8bc58" providerId="ADAL" clId="{3356E0F5-17B1-9841-BBBD-CCA912754D9D}" dt="2025-04-17T22:53:35.015" v="2824" actId="20577"/>
          <ac:spMkLst>
            <pc:docMk/>
            <pc:sldMk cId="2827954548" sldId="2147471808"/>
            <ac:spMk id="2" creationId="{54B19678-7E44-E3DB-9A2D-61068BB99AE5}"/>
          </ac:spMkLst>
        </pc:spChg>
        <pc:spChg chg="add mod">
          <ac:chgData name="Mark Skinner" userId="48b1af17-6ad8-46e2-af41-76b3daa8bc58" providerId="ADAL" clId="{3356E0F5-17B1-9841-BBBD-CCA912754D9D}" dt="2025-04-18T16:07:33.886" v="3973"/>
          <ac:spMkLst>
            <pc:docMk/>
            <pc:sldMk cId="2827954548" sldId="2147471808"/>
            <ac:spMk id="3" creationId="{D338313E-7824-B854-C960-D288E7847EC1}"/>
          </ac:spMkLst>
        </pc:spChg>
        <pc:spChg chg="add mod">
          <ac:chgData name="Mark Skinner" userId="48b1af17-6ad8-46e2-af41-76b3daa8bc58" providerId="ADAL" clId="{3356E0F5-17B1-9841-BBBD-CCA912754D9D}" dt="2025-04-18T16:22:26.487" v="4049"/>
          <ac:spMkLst>
            <pc:docMk/>
            <pc:sldMk cId="2827954548" sldId="2147471808"/>
            <ac:spMk id="5" creationId="{B1231F4A-8FF1-C269-EBA0-1267D4FBC9BD}"/>
          </ac:spMkLst>
        </pc:spChg>
        <pc:graphicFrameChg chg="mod modGraphic">
          <ac:chgData name="Mark Skinner" userId="48b1af17-6ad8-46e2-af41-76b3daa8bc58" providerId="ADAL" clId="{3356E0F5-17B1-9841-BBBD-CCA912754D9D}" dt="2025-04-18T16:24:45.884" v="4057" actId="20577"/>
          <ac:graphicFrameMkLst>
            <pc:docMk/>
            <pc:sldMk cId="2827954548" sldId="2147471808"/>
            <ac:graphicFrameMk id="4" creationId="{9434F735-8788-1E80-70A1-4FDD8BB816E9}"/>
          </ac:graphicFrameMkLst>
        </pc:graphicFrameChg>
      </pc:sldChg>
      <pc:sldChg chg="modSp add del mod">
        <pc:chgData name="Mark Skinner" userId="48b1af17-6ad8-46e2-af41-76b3daa8bc58" providerId="ADAL" clId="{3356E0F5-17B1-9841-BBBD-CCA912754D9D}" dt="2025-04-17T23:03:39.752" v="3042" actId="2696"/>
        <pc:sldMkLst>
          <pc:docMk/>
          <pc:sldMk cId="697582248" sldId="2147471809"/>
        </pc:sldMkLst>
        <pc:spChg chg="mod">
          <ac:chgData name="Mark Skinner" userId="48b1af17-6ad8-46e2-af41-76b3daa8bc58" providerId="ADAL" clId="{3356E0F5-17B1-9841-BBBD-CCA912754D9D}" dt="2025-04-17T23:02:07.568" v="3030" actId="6549"/>
          <ac:spMkLst>
            <pc:docMk/>
            <pc:sldMk cId="697582248" sldId="2147471809"/>
            <ac:spMk id="3" creationId="{7187C35A-1564-9278-6EA2-3CEAFC8F0B96}"/>
          </ac:spMkLst>
        </pc:spChg>
      </pc:sldChg>
      <pc:sldChg chg="modSp new del mod">
        <pc:chgData name="Mark Skinner" userId="48b1af17-6ad8-46e2-af41-76b3daa8bc58" providerId="ADAL" clId="{3356E0F5-17B1-9841-BBBD-CCA912754D9D}" dt="2025-04-17T23:25:26.589" v="3420" actId="2696"/>
        <pc:sldMkLst>
          <pc:docMk/>
          <pc:sldMk cId="1379619110" sldId="2147471809"/>
        </pc:sldMkLst>
        <pc:spChg chg="mod">
          <ac:chgData name="Mark Skinner" userId="48b1af17-6ad8-46e2-af41-76b3daa8bc58" providerId="ADAL" clId="{3356E0F5-17B1-9841-BBBD-CCA912754D9D}" dt="2025-04-17T23:12:02.930" v="3238" actId="20577"/>
          <ac:spMkLst>
            <pc:docMk/>
            <pc:sldMk cId="1379619110" sldId="2147471809"/>
            <ac:spMk id="2" creationId="{33B9C62A-65D1-F213-76B9-E1CC668F9594}"/>
          </ac:spMkLst>
        </pc:spChg>
        <pc:spChg chg="mod">
          <ac:chgData name="Mark Skinner" userId="48b1af17-6ad8-46e2-af41-76b3daa8bc58" providerId="ADAL" clId="{3356E0F5-17B1-9841-BBBD-CCA912754D9D}" dt="2025-04-17T23:12:57.285" v="3240"/>
          <ac:spMkLst>
            <pc:docMk/>
            <pc:sldMk cId="1379619110" sldId="2147471809"/>
            <ac:spMk id="3" creationId="{D8B3BC4A-7CE9-C48D-75F1-628C2441846A}"/>
          </ac:spMkLst>
        </pc:spChg>
      </pc:sldChg>
      <pc:sldChg chg="addSp delSp modSp add mod ord chgLayout">
        <pc:chgData name="Mark Skinner" userId="48b1af17-6ad8-46e2-af41-76b3daa8bc58" providerId="ADAL" clId="{3356E0F5-17B1-9841-BBBD-CCA912754D9D}" dt="2025-04-18T16:04:30.110" v="3930" actId="20577"/>
        <pc:sldMkLst>
          <pc:docMk/>
          <pc:sldMk cId="1930293197" sldId="2147483608"/>
        </pc:sldMkLst>
        <pc:spChg chg="mod ord">
          <ac:chgData name="Mark Skinner" userId="48b1af17-6ad8-46e2-af41-76b3daa8bc58" providerId="ADAL" clId="{3356E0F5-17B1-9841-BBBD-CCA912754D9D}" dt="2025-04-18T15:33:32.054" v="3635" actId="20577"/>
          <ac:spMkLst>
            <pc:docMk/>
            <pc:sldMk cId="1930293197" sldId="2147483608"/>
            <ac:spMk id="2" creationId="{40AD1931-C656-48E4-D9B4-88F2977460A5}"/>
          </ac:spMkLst>
        </pc:spChg>
        <pc:spChg chg="del mod">
          <ac:chgData name="Mark Skinner" userId="48b1af17-6ad8-46e2-af41-76b3daa8bc58" providerId="ADAL" clId="{3356E0F5-17B1-9841-BBBD-CCA912754D9D}" dt="2025-04-18T15:39:04.048" v="3679" actId="478"/>
          <ac:spMkLst>
            <pc:docMk/>
            <pc:sldMk cId="1930293197" sldId="2147483608"/>
            <ac:spMk id="5" creationId="{A753324D-882E-F5F6-AFEB-21DA0024A72C}"/>
          </ac:spMkLst>
        </pc:spChg>
        <pc:spChg chg="add del mod">
          <ac:chgData name="Mark Skinner" userId="48b1af17-6ad8-46e2-af41-76b3daa8bc58" providerId="ADAL" clId="{3356E0F5-17B1-9841-BBBD-CCA912754D9D}" dt="2025-04-18T15:39:07.572" v="3681" actId="478"/>
          <ac:spMkLst>
            <pc:docMk/>
            <pc:sldMk cId="1930293197" sldId="2147483608"/>
            <ac:spMk id="7" creationId="{0BCDDD2A-C8BA-129B-4548-27407616394C}"/>
          </ac:spMkLst>
        </pc:spChg>
        <pc:spChg chg="add mod">
          <ac:chgData name="Mark Skinner" userId="48b1af17-6ad8-46e2-af41-76b3daa8bc58" providerId="ADAL" clId="{3356E0F5-17B1-9841-BBBD-CCA912754D9D}" dt="2025-04-18T15:39:41.585" v="3683" actId="164"/>
          <ac:spMkLst>
            <pc:docMk/>
            <pc:sldMk cId="1930293197" sldId="2147483608"/>
            <ac:spMk id="8" creationId="{004892C7-B452-B0C6-4E07-709B808C9B88}"/>
          </ac:spMkLst>
        </pc:spChg>
        <pc:spChg chg="add mod">
          <ac:chgData name="Mark Skinner" userId="48b1af17-6ad8-46e2-af41-76b3daa8bc58" providerId="ADAL" clId="{3356E0F5-17B1-9841-BBBD-CCA912754D9D}" dt="2025-04-18T15:39:41.585" v="3683" actId="164"/>
          <ac:spMkLst>
            <pc:docMk/>
            <pc:sldMk cId="1930293197" sldId="2147483608"/>
            <ac:spMk id="11" creationId="{D787EF65-321D-70A2-2527-E478C3F1E796}"/>
          </ac:spMkLst>
        </pc:spChg>
        <pc:spChg chg="add del mod">
          <ac:chgData name="Mark Skinner" userId="48b1af17-6ad8-46e2-af41-76b3daa8bc58" providerId="ADAL" clId="{3356E0F5-17B1-9841-BBBD-CCA912754D9D}" dt="2025-04-18T16:01:51.371" v="3919"/>
          <ac:spMkLst>
            <pc:docMk/>
            <pc:sldMk cId="1930293197" sldId="2147483608"/>
            <ac:spMk id="13" creationId="{8C90B06B-37F9-B486-0539-9EC837FDBF18}"/>
          </ac:spMkLst>
        </pc:spChg>
        <pc:grpChg chg="add mod">
          <ac:chgData name="Mark Skinner" userId="48b1af17-6ad8-46e2-af41-76b3daa8bc58" providerId="ADAL" clId="{3356E0F5-17B1-9841-BBBD-CCA912754D9D}" dt="2025-04-18T15:39:49.361" v="3684" actId="207"/>
          <ac:grpSpMkLst>
            <pc:docMk/>
            <pc:sldMk cId="1930293197" sldId="2147483608"/>
            <ac:grpSpMk id="12" creationId="{47909F98-C782-BF45-F001-91077F55F1D9}"/>
          </ac:grpSpMkLst>
        </pc:grpChg>
        <pc:graphicFrameChg chg="mod ord modGraphic">
          <ac:chgData name="Mark Skinner" userId="48b1af17-6ad8-46e2-af41-76b3daa8bc58" providerId="ADAL" clId="{3356E0F5-17B1-9841-BBBD-CCA912754D9D}" dt="2025-04-18T16:04:30.110" v="3930" actId="20577"/>
          <ac:graphicFrameMkLst>
            <pc:docMk/>
            <pc:sldMk cId="1930293197" sldId="2147483608"/>
            <ac:graphicFrameMk id="4" creationId="{C0D408E7-0658-F524-64C9-7BF4B3657187}"/>
          </ac:graphicFrameMkLst>
        </pc:graphicFrameChg>
        <pc:picChg chg="del mod">
          <ac:chgData name="Mark Skinner" userId="48b1af17-6ad8-46e2-af41-76b3daa8bc58" providerId="ADAL" clId="{3356E0F5-17B1-9841-BBBD-CCA912754D9D}" dt="2025-04-18T15:39:05.262" v="3680" actId="478"/>
          <ac:picMkLst>
            <pc:docMk/>
            <pc:sldMk cId="1930293197" sldId="2147483608"/>
            <ac:picMk id="3" creationId="{E60DE4E9-7238-DA57-C0A3-B049B405AB95}"/>
          </ac:picMkLst>
        </pc:picChg>
        <pc:picChg chg="del mod">
          <ac:chgData name="Mark Skinner" userId="48b1af17-6ad8-46e2-af41-76b3daa8bc58" providerId="ADAL" clId="{3356E0F5-17B1-9841-BBBD-CCA912754D9D}" dt="2025-04-18T15:39:02.502" v="3678" actId="478"/>
          <ac:picMkLst>
            <pc:docMk/>
            <pc:sldMk cId="1930293197" sldId="2147483608"/>
            <ac:picMk id="6" creationId="{625671EB-8721-EB96-A08E-7F5307C19EAD}"/>
          </ac:picMkLst>
        </pc:picChg>
        <pc:picChg chg="add mod">
          <ac:chgData name="Mark Skinner" userId="48b1af17-6ad8-46e2-af41-76b3daa8bc58" providerId="ADAL" clId="{3356E0F5-17B1-9841-BBBD-CCA912754D9D}" dt="2025-04-18T15:39:41.585" v="3683" actId="164"/>
          <ac:picMkLst>
            <pc:docMk/>
            <pc:sldMk cId="1930293197" sldId="2147483608"/>
            <ac:picMk id="9" creationId="{EF2CBD9A-A04F-C023-9440-F89D297700D4}"/>
          </ac:picMkLst>
        </pc:picChg>
        <pc:picChg chg="add mod">
          <ac:chgData name="Mark Skinner" userId="48b1af17-6ad8-46e2-af41-76b3daa8bc58" providerId="ADAL" clId="{3356E0F5-17B1-9841-BBBD-CCA912754D9D}" dt="2025-04-18T15:39:41.585" v="3683" actId="164"/>
          <ac:picMkLst>
            <pc:docMk/>
            <pc:sldMk cId="1930293197" sldId="2147483608"/>
            <ac:picMk id="10" creationId="{D31867ED-1F76-CDD1-5959-700DB5CC0BB2}"/>
          </ac:picMkLst>
        </pc:picChg>
      </pc:sldChg>
      <pc:sldChg chg="addSp delSp modSp add mod">
        <pc:chgData name="Mark Skinner" userId="48b1af17-6ad8-46e2-af41-76b3daa8bc58" providerId="ADAL" clId="{3356E0F5-17B1-9841-BBBD-CCA912754D9D}" dt="2025-04-18T16:15:40.575" v="4006" actId="20577"/>
        <pc:sldMkLst>
          <pc:docMk/>
          <pc:sldMk cId="101722524" sldId="2147483609"/>
        </pc:sldMkLst>
        <pc:spChg chg="mod">
          <ac:chgData name="Mark Skinner" userId="48b1af17-6ad8-46e2-af41-76b3daa8bc58" providerId="ADAL" clId="{3356E0F5-17B1-9841-BBBD-CCA912754D9D}" dt="2025-04-18T15:37:52.304" v="3674" actId="20577"/>
          <ac:spMkLst>
            <pc:docMk/>
            <pc:sldMk cId="101722524" sldId="2147483609"/>
            <ac:spMk id="2" creationId="{B79A3E2E-B113-BF9C-D7B6-ADAA5230E077}"/>
          </ac:spMkLst>
        </pc:spChg>
        <pc:spChg chg="mod">
          <ac:chgData name="Mark Skinner" userId="48b1af17-6ad8-46e2-af41-76b3daa8bc58" providerId="ADAL" clId="{3356E0F5-17B1-9841-BBBD-CCA912754D9D}" dt="2025-04-18T15:38:54.169" v="3677" actId="465"/>
          <ac:spMkLst>
            <pc:docMk/>
            <pc:sldMk cId="101722524" sldId="2147483609"/>
            <ac:spMk id="5" creationId="{5B20566E-D92C-9146-AC58-23C668BB28E8}"/>
          </ac:spMkLst>
        </pc:spChg>
        <pc:spChg chg="mod">
          <ac:chgData name="Mark Skinner" userId="48b1af17-6ad8-46e2-af41-76b3daa8bc58" providerId="ADAL" clId="{3356E0F5-17B1-9841-BBBD-CCA912754D9D}" dt="2025-04-18T15:38:54.169" v="3677" actId="465"/>
          <ac:spMkLst>
            <pc:docMk/>
            <pc:sldMk cId="101722524" sldId="2147483609"/>
            <ac:spMk id="7" creationId="{28C0AD6E-CE1F-F25B-B926-648239EC83E3}"/>
          </ac:spMkLst>
        </pc:spChg>
        <pc:spChg chg="add mod">
          <ac:chgData name="Mark Skinner" userId="48b1af17-6ad8-46e2-af41-76b3daa8bc58" providerId="ADAL" clId="{3356E0F5-17B1-9841-BBBD-CCA912754D9D}" dt="2025-04-18T15:36:33.982" v="3657"/>
          <ac:spMkLst>
            <pc:docMk/>
            <pc:sldMk cId="101722524" sldId="2147483609"/>
            <ac:spMk id="8" creationId="{6151F609-F9D2-583B-CA91-C9758E6D45A7}"/>
          </ac:spMkLst>
        </pc:spChg>
        <pc:spChg chg="add del mod">
          <ac:chgData name="Mark Skinner" userId="48b1af17-6ad8-46e2-af41-76b3daa8bc58" providerId="ADAL" clId="{3356E0F5-17B1-9841-BBBD-CCA912754D9D}" dt="2025-04-18T15:37:27.056" v="3661"/>
          <ac:spMkLst>
            <pc:docMk/>
            <pc:sldMk cId="101722524" sldId="2147483609"/>
            <ac:spMk id="10" creationId="{C64CA094-7BBA-2A63-9A4D-FB289B3E9435}"/>
          </ac:spMkLst>
        </pc:spChg>
        <pc:spChg chg="add mod">
          <ac:chgData name="Mark Skinner" userId="48b1af17-6ad8-46e2-af41-76b3daa8bc58" providerId="ADAL" clId="{3356E0F5-17B1-9841-BBBD-CCA912754D9D}" dt="2025-04-18T16:15:14.535" v="3980" actId="1076"/>
          <ac:spMkLst>
            <pc:docMk/>
            <pc:sldMk cId="101722524" sldId="2147483609"/>
            <ac:spMk id="11" creationId="{2903A827-9352-4B1C-6319-9DF82609167C}"/>
          </ac:spMkLst>
        </pc:spChg>
        <pc:spChg chg="add mod">
          <ac:chgData name="Mark Skinner" userId="48b1af17-6ad8-46e2-af41-76b3daa8bc58" providerId="ADAL" clId="{3356E0F5-17B1-9841-BBBD-CCA912754D9D}" dt="2025-04-18T15:37:32.576" v="3662" actId="14100"/>
          <ac:spMkLst>
            <pc:docMk/>
            <pc:sldMk cId="101722524" sldId="2147483609"/>
            <ac:spMk id="12" creationId="{3DE7F602-4C56-DCF5-9614-9B968E94DB2E}"/>
          </ac:spMkLst>
        </pc:spChg>
        <pc:spChg chg="add mod">
          <ac:chgData name="Mark Skinner" userId="48b1af17-6ad8-46e2-af41-76b3daa8bc58" providerId="ADAL" clId="{3356E0F5-17B1-9841-BBBD-CCA912754D9D}" dt="2025-04-18T16:07:34.980" v="3974"/>
          <ac:spMkLst>
            <pc:docMk/>
            <pc:sldMk cId="101722524" sldId="2147483609"/>
            <ac:spMk id="13" creationId="{4374200C-6C23-3882-29FE-0F38F1640EE3}"/>
          </ac:spMkLst>
        </pc:spChg>
        <pc:spChg chg="add mod">
          <ac:chgData name="Mark Skinner" userId="48b1af17-6ad8-46e2-af41-76b3daa8bc58" providerId="ADAL" clId="{3356E0F5-17B1-9841-BBBD-CCA912754D9D}" dt="2025-04-18T16:15:40.575" v="4006" actId="20577"/>
          <ac:spMkLst>
            <pc:docMk/>
            <pc:sldMk cId="101722524" sldId="2147483609"/>
            <ac:spMk id="14" creationId="{D8277408-8CB9-1938-F685-F0935A4831B0}"/>
          </ac:spMkLst>
        </pc:spChg>
        <pc:graphicFrameChg chg="del">
          <ac:chgData name="Mark Skinner" userId="48b1af17-6ad8-46e2-af41-76b3daa8bc58" providerId="ADAL" clId="{3356E0F5-17B1-9841-BBBD-CCA912754D9D}" dt="2025-04-18T15:36:47.503" v="3658" actId="478"/>
          <ac:graphicFrameMkLst>
            <pc:docMk/>
            <pc:sldMk cId="101722524" sldId="2147483609"/>
            <ac:graphicFrameMk id="4" creationId="{86782C24-2D9F-938B-C871-212CD154052B}"/>
          </ac:graphicFrameMkLst>
        </pc:graphicFrameChg>
        <pc:picChg chg="mod">
          <ac:chgData name="Mark Skinner" userId="48b1af17-6ad8-46e2-af41-76b3daa8bc58" providerId="ADAL" clId="{3356E0F5-17B1-9841-BBBD-CCA912754D9D}" dt="2025-04-18T15:38:54.169" v="3677" actId="465"/>
          <ac:picMkLst>
            <pc:docMk/>
            <pc:sldMk cId="101722524" sldId="2147483609"/>
            <ac:picMk id="3" creationId="{8C6FED8F-4827-59AE-154B-F49EAF188090}"/>
          </ac:picMkLst>
        </pc:picChg>
        <pc:picChg chg="mod">
          <ac:chgData name="Mark Skinner" userId="48b1af17-6ad8-46e2-af41-76b3daa8bc58" providerId="ADAL" clId="{3356E0F5-17B1-9841-BBBD-CCA912754D9D}" dt="2025-04-18T15:38:54.169" v="3677" actId="465"/>
          <ac:picMkLst>
            <pc:docMk/>
            <pc:sldMk cId="101722524" sldId="2147483609"/>
            <ac:picMk id="6" creationId="{A5CD0632-78A9-1525-8E7A-7FFACB91C707}"/>
          </ac:picMkLst>
        </pc:picChg>
      </pc:sldChg>
      <pc:sldMasterChg chg="delSldLayout modSldLayout">
        <pc:chgData name="Mark Skinner" userId="48b1af17-6ad8-46e2-af41-76b3daa8bc58" providerId="ADAL" clId="{3356E0F5-17B1-9841-BBBD-CCA912754D9D}" dt="2025-04-17T23:03:59.664" v="3046" actId="2696"/>
        <pc:sldMasterMkLst>
          <pc:docMk/>
          <pc:sldMasterMk cId="3838246628" sldId="2147483648"/>
        </pc:sldMasterMkLst>
        <pc:sldLayoutChg chg="del">
          <pc:chgData name="Mark Skinner" userId="48b1af17-6ad8-46e2-af41-76b3daa8bc58" providerId="ADAL" clId="{3356E0F5-17B1-9841-BBBD-CCA912754D9D}" dt="2025-04-17T23:03:59.664" v="3046" actId="2696"/>
          <pc:sldLayoutMkLst>
            <pc:docMk/>
            <pc:sldMasterMk cId="3838246628" sldId="2147483648"/>
            <pc:sldLayoutMk cId="1886630660" sldId="2147483665"/>
          </pc:sldLayoutMkLst>
        </pc:sldLayoutChg>
        <pc:sldLayoutChg chg="delSp mod">
          <pc:chgData name="Mark Skinner" userId="48b1af17-6ad8-46e2-af41-76b3daa8bc58" providerId="ADAL" clId="{3356E0F5-17B1-9841-BBBD-CCA912754D9D}" dt="2025-04-16T23:16:18.307" v="147" actId="478"/>
          <pc:sldLayoutMkLst>
            <pc:docMk/>
            <pc:sldMasterMk cId="3838246628" sldId="2147483648"/>
            <pc:sldLayoutMk cId="4273428075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F1CA0-6E14-44AE-B185-C0377B19F06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C37F7-CAAD-4A61-B52A-8E0063CE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D2C90-BBA0-46EC-8B01-B5FB30F66F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51F2BD-FF5B-5FD4-775D-CB094C509835}"/>
              </a:ext>
            </a:extLst>
          </p:cNvPr>
          <p:cNvSpPr/>
          <p:nvPr/>
        </p:nvSpPr>
        <p:spPr>
          <a:xfrm>
            <a:off x="1628031" y="1657847"/>
            <a:ext cx="1050566" cy="4939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</a:rPr>
              <a:t>PROBE website, p9 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6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C37F7-CAAD-4A61-B52A-8E0063CEF7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461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42F9-B4E6-AC2E-7180-A5CEED969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AD35F-0AC6-9996-6BC8-E7A056FC5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2F762-B15D-FE29-0DFE-D601BEB81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97EA-53AE-64D8-AAAC-1495766F7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5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tall buildings&#10;&#10;Description automatically generated">
            <a:extLst>
              <a:ext uri="{FF2B5EF4-FFF2-40B4-BE49-F238E27FC236}">
                <a16:creationId xmlns:a16="http://schemas.microsoft.com/office/drawing/2014/main" id="{D6D5EE43-4EA8-6938-2648-775C2477F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43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BDDDE7-5A16-1DBB-2C73-D99B509C533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3000">
                <a:srgbClr val="ED174C">
                  <a:alpha val="81000"/>
                </a:srgbClr>
              </a:gs>
              <a:gs pos="100000">
                <a:srgbClr val="FEBD3C">
                  <a:alpha val="9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E0FE884A-D0CC-E5B9-5EC8-EBF888030DD7}"/>
              </a:ext>
            </a:extLst>
          </p:cNvPr>
          <p:cNvSpPr/>
          <p:nvPr userDrawn="1"/>
        </p:nvSpPr>
        <p:spPr>
          <a:xfrm flipH="1">
            <a:off x="8545111" y="462271"/>
            <a:ext cx="3660320" cy="4673275"/>
          </a:xfrm>
          <a:custGeom>
            <a:avLst/>
            <a:gdLst>
              <a:gd name="connsiteX0" fmla="*/ 0 w 5235120"/>
              <a:gd name="connsiteY0" fmla="*/ 0 h 4647875"/>
              <a:gd name="connsiteX1" fmla="*/ 2617560 w 5235120"/>
              <a:gd name="connsiteY1" fmla="*/ 0 h 4647875"/>
              <a:gd name="connsiteX2" fmla="*/ 5235120 w 5235120"/>
              <a:gd name="connsiteY2" fmla="*/ 2323938 h 4647875"/>
              <a:gd name="connsiteX3" fmla="*/ 2617560 w 5235120"/>
              <a:gd name="connsiteY3" fmla="*/ 4647876 h 4647875"/>
              <a:gd name="connsiteX4" fmla="*/ 0 w 5235120"/>
              <a:gd name="connsiteY4" fmla="*/ 4647875 h 4647875"/>
              <a:gd name="connsiteX5" fmla="*/ 0 w 5235120"/>
              <a:gd name="connsiteY5" fmla="*/ 0 h 4647875"/>
              <a:gd name="connsiteX0" fmla="*/ 0 w 5235120"/>
              <a:gd name="connsiteY0" fmla="*/ 0 h 4647876"/>
              <a:gd name="connsiteX1" fmla="*/ 2617560 w 5235120"/>
              <a:gd name="connsiteY1" fmla="*/ 0 h 4647876"/>
              <a:gd name="connsiteX2" fmla="*/ 5235120 w 5235120"/>
              <a:gd name="connsiteY2" fmla="*/ 2323938 h 4647876"/>
              <a:gd name="connsiteX3" fmla="*/ 2617560 w 5235120"/>
              <a:gd name="connsiteY3" fmla="*/ 4647876 h 4647876"/>
              <a:gd name="connsiteX4" fmla="*/ 0 w 5235120"/>
              <a:gd name="connsiteY4" fmla="*/ 4647875 h 4647876"/>
              <a:gd name="connsiteX5" fmla="*/ 0 w 5235120"/>
              <a:gd name="connsiteY5" fmla="*/ 0 h 4647876"/>
              <a:gd name="connsiteX0" fmla="*/ 0 w 5235120"/>
              <a:gd name="connsiteY0" fmla="*/ 0 h 4660575"/>
              <a:gd name="connsiteX1" fmla="*/ 2617560 w 5235120"/>
              <a:gd name="connsiteY1" fmla="*/ 0 h 4660575"/>
              <a:gd name="connsiteX2" fmla="*/ 5235120 w 5235120"/>
              <a:gd name="connsiteY2" fmla="*/ 2323938 h 4660575"/>
              <a:gd name="connsiteX3" fmla="*/ 2617560 w 5235120"/>
              <a:gd name="connsiteY3" fmla="*/ 4647876 h 4660575"/>
              <a:gd name="connsiteX4" fmla="*/ 1574800 w 5235120"/>
              <a:gd name="connsiteY4" fmla="*/ 4660575 h 4660575"/>
              <a:gd name="connsiteX5" fmla="*/ 0 w 5235120"/>
              <a:gd name="connsiteY5" fmla="*/ 0 h 4660575"/>
              <a:gd name="connsiteX0" fmla="*/ 12700 w 3660320"/>
              <a:gd name="connsiteY0" fmla="*/ 0 h 4673275"/>
              <a:gd name="connsiteX1" fmla="*/ 1042760 w 3660320"/>
              <a:gd name="connsiteY1" fmla="*/ 12700 h 4673275"/>
              <a:gd name="connsiteX2" fmla="*/ 3660320 w 3660320"/>
              <a:gd name="connsiteY2" fmla="*/ 2336638 h 4673275"/>
              <a:gd name="connsiteX3" fmla="*/ 1042760 w 3660320"/>
              <a:gd name="connsiteY3" fmla="*/ 4660576 h 4673275"/>
              <a:gd name="connsiteX4" fmla="*/ 0 w 3660320"/>
              <a:gd name="connsiteY4" fmla="*/ 4673275 h 4673275"/>
              <a:gd name="connsiteX5" fmla="*/ 12700 w 3660320"/>
              <a:gd name="connsiteY5" fmla="*/ 0 h 46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320" h="4673275">
                <a:moveTo>
                  <a:pt x="12700" y="0"/>
                </a:moveTo>
                <a:lnTo>
                  <a:pt x="1042760" y="12700"/>
                </a:lnTo>
                <a:cubicBezTo>
                  <a:pt x="2488398" y="12700"/>
                  <a:pt x="3660320" y="1053162"/>
                  <a:pt x="3660320" y="2336638"/>
                </a:cubicBezTo>
                <a:cubicBezTo>
                  <a:pt x="3660320" y="3620114"/>
                  <a:pt x="2488398" y="4660576"/>
                  <a:pt x="1042760" y="4660576"/>
                </a:cubicBezTo>
                <a:lnTo>
                  <a:pt x="0" y="4673275"/>
                </a:lnTo>
                <a:cubicBezTo>
                  <a:pt x="4233" y="3115517"/>
                  <a:pt x="8467" y="1557758"/>
                  <a:pt x="127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CAD17-10C6-00AC-0A05-22115FB0C5B3}"/>
              </a:ext>
            </a:extLst>
          </p:cNvPr>
          <p:cNvSpPr txBox="1"/>
          <p:nvPr userDrawn="1"/>
        </p:nvSpPr>
        <p:spPr>
          <a:xfrm>
            <a:off x="9057425" y="1682386"/>
            <a:ext cx="136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lang="en-CA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E127F-942B-4B1F-85A5-2D5ED6F7A775}"/>
              </a:ext>
            </a:extLst>
          </p:cNvPr>
          <p:cNvGrpSpPr/>
          <p:nvPr userDrawn="1"/>
        </p:nvGrpSpPr>
        <p:grpSpPr>
          <a:xfrm rot="19489654">
            <a:off x="8189434" y="3303710"/>
            <a:ext cx="2970000" cy="2970000"/>
            <a:chOff x="3830234" y="3214669"/>
            <a:chExt cx="2970000" cy="2970000"/>
          </a:xfrm>
        </p:grpSpPr>
        <p:sp>
          <p:nvSpPr>
            <p:cNvPr id="19" name="Flowchart: Connector 21">
              <a:extLst>
                <a:ext uri="{FF2B5EF4-FFF2-40B4-BE49-F238E27FC236}">
                  <a16:creationId xmlns:a16="http://schemas.microsoft.com/office/drawing/2014/main" id="{53EE7D06-AE60-E913-2022-04C1ECFFB012}"/>
                </a:ext>
              </a:extLst>
            </p:cNvPr>
            <p:cNvSpPr/>
            <p:nvPr/>
          </p:nvSpPr>
          <p:spPr>
            <a:xfrm rot="316695">
              <a:off x="4030844" y="3429429"/>
              <a:ext cx="2520000" cy="252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lowchart: Connector 21">
              <a:extLst>
                <a:ext uri="{FF2B5EF4-FFF2-40B4-BE49-F238E27FC236}">
                  <a16:creationId xmlns:a16="http://schemas.microsoft.com/office/drawing/2014/main" id="{C10073D9-7357-D1E3-4303-0B3EED798A11}"/>
                </a:ext>
              </a:extLst>
            </p:cNvPr>
            <p:cNvSpPr/>
            <p:nvPr userDrawn="1"/>
          </p:nvSpPr>
          <p:spPr>
            <a:xfrm rot="529499">
              <a:off x="3991012" y="3379206"/>
              <a:ext cx="2610000" cy="261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lowchart: Connector 21">
              <a:extLst>
                <a:ext uri="{FF2B5EF4-FFF2-40B4-BE49-F238E27FC236}">
                  <a16:creationId xmlns:a16="http://schemas.microsoft.com/office/drawing/2014/main" id="{129538DF-301B-1547-A66C-C2C45F1F5CA2}"/>
                </a:ext>
              </a:extLst>
            </p:cNvPr>
            <p:cNvSpPr/>
            <p:nvPr userDrawn="1"/>
          </p:nvSpPr>
          <p:spPr>
            <a:xfrm rot="915586">
              <a:off x="3959331" y="3340551"/>
              <a:ext cx="2700000" cy="270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BE1E2D7C-4951-629E-2094-C8CAC8AC0FF1}"/>
                </a:ext>
              </a:extLst>
            </p:cNvPr>
            <p:cNvSpPr/>
            <p:nvPr userDrawn="1"/>
          </p:nvSpPr>
          <p:spPr>
            <a:xfrm rot="724847">
              <a:off x="3915524" y="3289773"/>
              <a:ext cx="2790000" cy="279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lowchart: Connector 21">
              <a:extLst>
                <a:ext uri="{FF2B5EF4-FFF2-40B4-BE49-F238E27FC236}">
                  <a16:creationId xmlns:a16="http://schemas.microsoft.com/office/drawing/2014/main" id="{FBBBF8A6-4BD5-1F2D-8792-64D5D8900BBB}"/>
                </a:ext>
              </a:extLst>
            </p:cNvPr>
            <p:cNvSpPr/>
            <p:nvPr userDrawn="1"/>
          </p:nvSpPr>
          <p:spPr>
            <a:xfrm rot="529499">
              <a:off x="3875185" y="3252847"/>
              <a:ext cx="2880000" cy="288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lowchart: Connector 21">
              <a:extLst>
                <a:ext uri="{FF2B5EF4-FFF2-40B4-BE49-F238E27FC236}">
                  <a16:creationId xmlns:a16="http://schemas.microsoft.com/office/drawing/2014/main" id="{3F025856-4BB0-0C69-80CB-2AFB5B53AA52}"/>
                </a:ext>
              </a:extLst>
            </p:cNvPr>
            <p:cNvSpPr/>
            <p:nvPr userDrawn="1"/>
          </p:nvSpPr>
          <p:spPr>
            <a:xfrm rot="529499">
              <a:off x="3830234" y="3214669"/>
              <a:ext cx="2970000" cy="297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lowchart: Connector 21">
              <a:extLst>
                <a:ext uri="{FF2B5EF4-FFF2-40B4-BE49-F238E27FC236}">
                  <a16:creationId xmlns:a16="http://schemas.microsoft.com/office/drawing/2014/main" id="{DBAAAB81-3D5E-DBB1-6C2B-6FDF61EA1566}"/>
                </a:ext>
              </a:extLst>
            </p:cNvPr>
            <p:cNvSpPr/>
            <p:nvPr userDrawn="1"/>
          </p:nvSpPr>
          <p:spPr>
            <a:xfrm rot="316695">
              <a:off x="4066993" y="3477397"/>
              <a:ext cx="2430000" cy="243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52BAC2-4440-D30D-F61F-DC074C3B1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2" y="269785"/>
            <a:ext cx="4203700" cy="116056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E7B9D7-4F86-D8EC-CB4A-8AF50BABA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546" y="2159216"/>
            <a:ext cx="7247296" cy="158475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06A7967-18FB-2F6F-26E2-A42ADB233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7607" y="2068764"/>
            <a:ext cx="3025685" cy="94532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967428C-B898-3C15-75C7-B24588B711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60507" y="3605474"/>
            <a:ext cx="2365131" cy="2347546"/>
          </a:xfrm>
          <a:prstGeom prst="flowChartConnector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CA" dirty="0"/>
              <a:t>Speaker Photo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94F59-3BF4-C62F-B864-4F1F25B961D3}"/>
              </a:ext>
            </a:extLst>
          </p:cNvPr>
          <p:cNvSpPr txBox="1"/>
          <p:nvPr userDrawn="1"/>
        </p:nvSpPr>
        <p:spPr>
          <a:xfrm>
            <a:off x="2230725" y="5501833"/>
            <a:ext cx="386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WITH: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BA8A8-9CC9-A679-FA0E-7EEF300B54A4}"/>
              </a:ext>
            </a:extLst>
          </p:cNvPr>
          <p:cNvSpPr txBox="1"/>
          <p:nvPr userDrawn="1"/>
        </p:nvSpPr>
        <p:spPr>
          <a:xfrm>
            <a:off x="32976" y="5475236"/>
            <a:ext cx="2202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BY: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CF3185-C7E1-CA3D-D122-871572D7E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68" y="5949620"/>
            <a:ext cx="1670150" cy="573151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2543D8A-7631-2203-CACB-BE7FD323EB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09" y="5893226"/>
            <a:ext cx="1778857" cy="5749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1CD55A-C0E7-43CD-7AD8-732B28E42E66}"/>
              </a:ext>
            </a:extLst>
          </p:cNvPr>
          <p:cNvSpPr txBox="1"/>
          <p:nvPr userDrawn="1"/>
        </p:nvSpPr>
        <p:spPr>
          <a:xfrm>
            <a:off x="6192096" y="5480785"/>
            <a:ext cx="2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PARTNER: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white and black logo&#10;&#10;Description automatically generated">
            <a:extLst>
              <a:ext uri="{FF2B5EF4-FFF2-40B4-BE49-F238E27FC236}">
                <a16:creationId xmlns:a16="http://schemas.microsoft.com/office/drawing/2014/main" id="{338AB4DB-39AD-FF64-4B49-7756717F7B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328" y="6050156"/>
            <a:ext cx="960514" cy="37528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46C94-8018-DB79-337A-011FACBFFA71}"/>
              </a:ext>
            </a:extLst>
          </p:cNvPr>
          <p:cNvCxnSpPr/>
          <p:nvPr userDrawn="1"/>
        </p:nvCxnSpPr>
        <p:spPr>
          <a:xfrm>
            <a:off x="2235712" y="5512684"/>
            <a:ext cx="0" cy="1182073"/>
          </a:xfrm>
          <a:prstGeom prst="line">
            <a:avLst/>
          </a:prstGeom>
          <a:ln w="3175">
            <a:solidFill>
              <a:srgbClr val="FE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519A57-73AE-3CF3-2368-B778A8FB8821}"/>
              </a:ext>
            </a:extLst>
          </p:cNvPr>
          <p:cNvCxnSpPr/>
          <p:nvPr userDrawn="1"/>
        </p:nvCxnSpPr>
        <p:spPr>
          <a:xfrm>
            <a:off x="6070874" y="5523535"/>
            <a:ext cx="0" cy="1182073"/>
          </a:xfrm>
          <a:prstGeom prst="line">
            <a:avLst/>
          </a:prstGeom>
          <a:ln w="3175">
            <a:solidFill>
              <a:srgbClr val="FE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black and white logo&#10;&#10;AI-generated content may be incorrect.">
            <a:extLst>
              <a:ext uri="{FF2B5EF4-FFF2-40B4-BE49-F238E27FC236}">
                <a16:creationId xmlns:a16="http://schemas.microsoft.com/office/drawing/2014/main" id="{ED69277F-8F1E-1B03-8258-1912FB5DA6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250" y="5805400"/>
            <a:ext cx="2035566" cy="6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7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9F6A-F4C0-2E6D-B414-EC6AE000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133A-E7A4-5A04-0E9C-465B0330A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4B69A-7A84-FF56-80FF-FF9405A8E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B4E60-1D0A-3FCE-4D34-2463E774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84C54-76A6-E144-B5E8-CCFE5BDD19BC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CC952-3EFB-2E41-8895-24CF44A5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043E-CFEF-D16E-E3B1-458D0BA7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E4664-883C-F245-A948-AA336AAD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tall buildings&#10;&#10;Description automatically generated">
            <a:extLst>
              <a:ext uri="{FF2B5EF4-FFF2-40B4-BE49-F238E27FC236}">
                <a16:creationId xmlns:a16="http://schemas.microsoft.com/office/drawing/2014/main" id="{D6D5EE43-4EA8-6938-2648-775C2477F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43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BDDDE7-5A16-1DBB-2C73-D99B509C533A}"/>
              </a:ext>
            </a:extLst>
          </p:cNvPr>
          <p:cNvSpPr/>
          <p:nvPr userDrawn="1"/>
        </p:nvSpPr>
        <p:spPr>
          <a:xfrm>
            <a:off x="-1" y="0"/>
            <a:ext cx="12205431" cy="6858000"/>
          </a:xfrm>
          <a:prstGeom prst="rect">
            <a:avLst/>
          </a:prstGeom>
          <a:gradFill flip="none" rotWithShape="1">
            <a:gsLst>
              <a:gs pos="13000">
                <a:srgbClr val="ED174C">
                  <a:alpha val="81000"/>
                </a:srgbClr>
              </a:gs>
              <a:gs pos="100000">
                <a:srgbClr val="FEBD3C">
                  <a:alpha val="9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E0FE884A-D0CC-E5B9-5EC8-EBF888030DD7}"/>
              </a:ext>
            </a:extLst>
          </p:cNvPr>
          <p:cNvSpPr/>
          <p:nvPr userDrawn="1"/>
        </p:nvSpPr>
        <p:spPr>
          <a:xfrm flipH="1">
            <a:off x="8545111" y="1223861"/>
            <a:ext cx="3660320" cy="4673275"/>
          </a:xfrm>
          <a:custGeom>
            <a:avLst/>
            <a:gdLst>
              <a:gd name="connsiteX0" fmla="*/ 0 w 5235120"/>
              <a:gd name="connsiteY0" fmla="*/ 0 h 4647875"/>
              <a:gd name="connsiteX1" fmla="*/ 2617560 w 5235120"/>
              <a:gd name="connsiteY1" fmla="*/ 0 h 4647875"/>
              <a:gd name="connsiteX2" fmla="*/ 5235120 w 5235120"/>
              <a:gd name="connsiteY2" fmla="*/ 2323938 h 4647875"/>
              <a:gd name="connsiteX3" fmla="*/ 2617560 w 5235120"/>
              <a:gd name="connsiteY3" fmla="*/ 4647876 h 4647875"/>
              <a:gd name="connsiteX4" fmla="*/ 0 w 5235120"/>
              <a:gd name="connsiteY4" fmla="*/ 4647875 h 4647875"/>
              <a:gd name="connsiteX5" fmla="*/ 0 w 5235120"/>
              <a:gd name="connsiteY5" fmla="*/ 0 h 4647875"/>
              <a:gd name="connsiteX0" fmla="*/ 0 w 5235120"/>
              <a:gd name="connsiteY0" fmla="*/ 0 h 4647876"/>
              <a:gd name="connsiteX1" fmla="*/ 2617560 w 5235120"/>
              <a:gd name="connsiteY1" fmla="*/ 0 h 4647876"/>
              <a:gd name="connsiteX2" fmla="*/ 5235120 w 5235120"/>
              <a:gd name="connsiteY2" fmla="*/ 2323938 h 4647876"/>
              <a:gd name="connsiteX3" fmla="*/ 2617560 w 5235120"/>
              <a:gd name="connsiteY3" fmla="*/ 4647876 h 4647876"/>
              <a:gd name="connsiteX4" fmla="*/ 0 w 5235120"/>
              <a:gd name="connsiteY4" fmla="*/ 4647875 h 4647876"/>
              <a:gd name="connsiteX5" fmla="*/ 0 w 5235120"/>
              <a:gd name="connsiteY5" fmla="*/ 0 h 4647876"/>
              <a:gd name="connsiteX0" fmla="*/ 0 w 5235120"/>
              <a:gd name="connsiteY0" fmla="*/ 0 h 4660575"/>
              <a:gd name="connsiteX1" fmla="*/ 2617560 w 5235120"/>
              <a:gd name="connsiteY1" fmla="*/ 0 h 4660575"/>
              <a:gd name="connsiteX2" fmla="*/ 5235120 w 5235120"/>
              <a:gd name="connsiteY2" fmla="*/ 2323938 h 4660575"/>
              <a:gd name="connsiteX3" fmla="*/ 2617560 w 5235120"/>
              <a:gd name="connsiteY3" fmla="*/ 4647876 h 4660575"/>
              <a:gd name="connsiteX4" fmla="*/ 1574800 w 5235120"/>
              <a:gd name="connsiteY4" fmla="*/ 4660575 h 4660575"/>
              <a:gd name="connsiteX5" fmla="*/ 0 w 5235120"/>
              <a:gd name="connsiteY5" fmla="*/ 0 h 4660575"/>
              <a:gd name="connsiteX0" fmla="*/ 12700 w 3660320"/>
              <a:gd name="connsiteY0" fmla="*/ 0 h 4673275"/>
              <a:gd name="connsiteX1" fmla="*/ 1042760 w 3660320"/>
              <a:gd name="connsiteY1" fmla="*/ 12700 h 4673275"/>
              <a:gd name="connsiteX2" fmla="*/ 3660320 w 3660320"/>
              <a:gd name="connsiteY2" fmla="*/ 2336638 h 4673275"/>
              <a:gd name="connsiteX3" fmla="*/ 1042760 w 3660320"/>
              <a:gd name="connsiteY3" fmla="*/ 4660576 h 4673275"/>
              <a:gd name="connsiteX4" fmla="*/ 0 w 3660320"/>
              <a:gd name="connsiteY4" fmla="*/ 4673275 h 4673275"/>
              <a:gd name="connsiteX5" fmla="*/ 12700 w 3660320"/>
              <a:gd name="connsiteY5" fmla="*/ 0 h 46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320" h="4673275">
                <a:moveTo>
                  <a:pt x="12700" y="0"/>
                </a:moveTo>
                <a:lnTo>
                  <a:pt x="1042760" y="12700"/>
                </a:lnTo>
                <a:cubicBezTo>
                  <a:pt x="2488398" y="12700"/>
                  <a:pt x="3660320" y="1053162"/>
                  <a:pt x="3660320" y="2336638"/>
                </a:cubicBezTo>
                <a:cubicBezTo>
                  <a:pt x="3660320" y="3620114"/>
                  <a:pt x="2488398" y="4660576"/>
                  <a:pt x="1042760" y="4660576"/>
                </a:cubicBezTo>
                <a:lnTo>
                  <a:pt x="0" y="4673275"/>
                </a:lnTo>
                <a:cubicBezTo>
                  <a:pt x="4233" y="3115517"/>
                  <a:pt x="8467" y="1557758"/>
                  <a:pt x="127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CAD17-10C6-00AC-0A05-22115FB0C5B3}"/>
              </a:ext>
            </a:extLst>
          </p:cNvPr>
          <p:cNvSpPr txBox="1"/>
          <p:nvPr userDrawn="1"/>
        </p:nvSpPr>
        <p:spPr>
          <a:xfrm>
            <a:off x="9057425" y="2443976"/>
            <a:ext cx="136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lang="en-CA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52BAC2-4440-D30D-F61F-DC074C3B1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2" y="269785"/>
            <a:ext cx="4203700" cy="116056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E7B9D7-4F86-D8EC-CB4A-8AF50BABA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546" y="2159216"/>
            <a:ext cx="7247296" cy="158475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06A7967-18FB-2F6F-26E2-A42ADB233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7607" y="2830354"/>
            <a:ext cx="3025685" cy="94532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4A564-BA41-74A8-70EA-F5EAAE9028C5}"/>
              </a:ext>
            </a:extLst>
          </p:cNvPr>
          <p:cNvSpPr txBox="1"/>
          <p:nvPr userDrawn="1"/>
        </p:nvSpPr>
        <p:spPr>
          <a:xfrm>
            <a:off x="2230725" y="5501833"/>
            <a:ext cx="386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WITH: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3AA5C-DF1F-1E8E-C852-466DE8FEB6D3}"/>
              </a:ext>
            </a:extLst>
          </p:cNvPr>
          <p:cNvSpPr txBox="1"/>
          <p:nvPr userDrawn="1"/>
        </p:nvSpPr>
        <p:spPr>
          <a:xfrm>
            <a:off x="32976" y="5475236"/>
            <a:ext cx="2202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BY: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9991A1-163D-B856-E232-2C0E15E3ED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75" y="5914493"/>
            <a:ext cx="1642975" cy="53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E8045A-FE0F-8E98-0C64-727DFEBAEE09}"/>
              </a:ext>
            </a:extLst>
          </p:cNvPr>
          <p:cNvSpPr txBox="1"/>
          <p:nvPr userDrawn="1"/>
        </p:nvSpPr>
        <p:spPr>
          <a:xfrm>
            <a:off x="6192096" y="5512684"/>
            <a:ext cx="249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PARTNER: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white and black logo&#10;&#10;Description automatically generated">
            <a:extLst>
              <a:ext uri="{FF2B5EF4-FFF2-40B4-BE49-F238E27FC236}">
                <a16:creationId xmlns:a16="http://schemas.microsoft.com/office/drawing/2014/main" id="{39F6F8CC-35E0-EAB9-B959-FF9F899EAD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428" y="6039523"/>
            <a:ext cx="960514" cy="37528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51AA03-25EE-7F1A-3593-D6A88DBCB0DC}"/>
              </a:ext>
            </a:extLst>
          </p:cNvPr>
          <p:cNvCxnSpPr/>
          <p:nvPr userDrawn="1"/>
        </p:nvCxnSpPr>
        <p:spPr>
          <a:xfrm>
            <a:off x="2235712" y="5512684"/>
            <a:ext cx="0" cy="1182073"/>
          </a:xfrm>
          <a:prstGeom prst="line">
            <a:avLst/>
          </a:prstGeom>
          <a:ln w="3175">
            <a:solidFill>
              <a:srgbClr val="FE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2DD60B-8896-5E98-2452-6633D4AA201A}"/>
              </a:ext>
            </a:extLst>
          </p:cNvPr>
          <p:cNvCxnSpPr/>
          <p:nvPr userDrawn="1"/>
        </p:nvCxnSpPr>
        <p:spPr>
          <a:xfrm>
            <a:off x="6070874" y="5523535"/>
            <a:ext cx="0" cy="1182073"/>
          </a:xfrm>
          <a:prstGeom prst="line">
            <a:avLst/>
          </a:prstGeom>
          <a:ln w="3175">
            <a:solidFill>
              <a:srgbClr val="FE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black and white logo&#10;&#10;AI-generated content may be incorrect.">
            <a:extLst>
              <a:ext uri="{FF2B5EF4-FFF2-40B4-BE49-F238E27FC236}">
                <a16:creationId xmlns:a16="http://schemas.microsoft.com/office/drawing/2014/main" id="{0008901B-3E29-B927-5F08-AC95AD460E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617" y="5816033"/>
            <a:ext cx="2035566" cy="61779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EAE0239-3424-5B8C-B1B3-9BEB1F8464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68" y="5949620"/>
            <a:ext cx="1670150" cy="5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E402456F-14A5-EE6F-881D-5EDADA553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7A2B0D-BE59-4FD4-8B8F-E95D7E08B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238" y="1660408"/>
            <a:ext cx="7480300" cy="2789022"/>
          </a:xfrm>
        </p:spPr>
        <p:txBody>
          <a:bodyPr anchor="ctr">
            <a:normAutofit/>
          </a:bodyPr>
          <a:lstStyle>
            <a:lvl1pPr algn="ctr">
              <a:defRPr sz="4800" b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79A7950-6F6D-A53A-2875-A9DC90895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032060"/>
            <a:ext cx="1816051" cy="6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8DC20907-D8C2-DA4C-A165-4940D95CD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89D95-7E82-19D3-F156-8189F5FFCCBB}"/>
              </a:ext>
            </a:extLst>
          </p:cNvPr>
          <p:cNvSpPr/>
          <p:nvPr userDrawn="1"/>
        </p:nvSpPr>
        <p:spPr>
          <a:xfrm>
            <a:off x="2711950" y="1578377"/>
            <a:ext cx="8778206" cy="45719"/>
          </a:xfrm>
          <a:prstGeom prst="rect">
            <a:avLst/>
          </a:prstGeom>
          <a:gradFill>
            <a:gsLst>
              <a:gs pos="0">
                <a:srgbClr val="FEBD3C"/>
              </a:gs>
              <a:gs pos="100000">
                <a:srgbClr val="EB1C2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70CC-9987-4A40-892B-213DCB50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950" y="539203"/>
            <a:ext cx="8778205" cy="1062033"/>
          </a:xfrm>
        </p:spPr>
        <p:txBody>
          <a:bodyPr/>
          <a:lstStyle>
            <a:lvl1pPr>
              <a:defRPr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8755-D22F-4896-9BD6-23524504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950" y="1736173"/>
            <a:ext cx="8778207" cy="4403706"/>
          </a:xfrm>
        </p:spPr>
        <p:txBody>
          <a:bodyPr/>
          <a:lstStyle>
            <a:lvl1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9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70CC-9987-4A40-892B-213DCB50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40" y="539203"/>
            <a:ext cx="10200447" cy="1062033"/>
          </a:xfrm>
        </p:spPr>
        <p:txBody>
          <a:bodyPr/>
          <a:lstStyle>
            <a:lvl1pPr>
              <a:defRPr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8755-D22F-4896-9BD6-23524504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41" y="1784686"/>
            <a:ext cx="10200447" cy="4403706"/>
          </a:xfrm>
        </p:spPr>
        <p:txBody>
          <a:bodyPr/>
          <a:lstStyle>
            <a:lvl1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989BD-60A9-EE41-DE2A-B440FB374A13}"/>
              </a:ext>
            </a:extLst>
          </p:cNvPr>
          <p:cNvSpPr/>
          <p:nvPr userDrawn="1"/>
        </p:nvSpPr>
        <p:spPr>
          <a:xfrm>
            <a:off x="1106941" y="1601236"/>
            <a:ext cx="10200447" cy="48513"/>
          </a:xfrm>
          <a:prstGeom prst="rect">
            <a:avLst/>
          </a:prstGeom>
          <a:gradFill>
            <a:gsLst>
              <a:gs pos="0">
                <a:srgbClr val="FEBD3C"/>
              </a:gs>
              <a:gs pos="100000">
                <a:srgbClr val="EB1C2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13CD2A31-098E-B310-95E8-C3A7C94EC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80042-CAC7-4403-8C2D-02583921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1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1669-A064-4924-BC18-CC22621E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78DAB-D4AF-44D0-B1F1-CB23488BD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00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tall buildings&#10;&#10;Description automatically generated">
            <a:extLst>
              <a:ext uri="{FF2B5EF4-FFF2-40B4-BE49-F238E27FC236}">
                <a16:creationId xmlns:a16="http://schemas.microsoft.com/office/drawing/2014/main" id="{C84923B4-70A1-D6D9-3691-B21F13BE7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4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9AC09-57DE-5BAD-6D6F-9D771FE3FF15}"/>
              </a:ext>
            </a:extLst>
          </p:cNvPr>
          <p:cNvSpPr/>
          <p:nvPr userDrawn="1"/>
        </p:nvSpPr>
        <p:spPr>
          <a:xfrm>
            <a:off x="-1" y="0"/>
            <a:ext cx="12205431" cy="6858000"/>
          </a:xfrm>
          <a:prstGeom prst="rect">
            <a:avLst/>
          </a:prstGeom>
          <a:gradFill flip="none" rotWithShape="1">
            <a:gsLst>
              <a:gs pos="13000">
                <a:srgbClr val="ED174C">
                  <a:alpha val="81000"/>
                </a:srgbClr>
              </a:gs>
              <a:gs pos="100000">
                <a:srgbClr val="FEBD3C">
                  <a:alpha val="9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BA2547-8FF7-3D86-3404-A0C7FEF28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226" y="5839334"/>
            <a:ext cx="2266625" cy="77784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A294B71-7107-69E3-0BB4-E937CE677AB6}"/>
              </a:ext>
            </a:extLst>
          </p:cNvPr>
          <p:cNvGrpSpPr/>
          <p:nvPr userDrawn="1"/>
        </p:nvGrpSpPr>
        <p:grpSpPr>
          <a:xfrm rot="9207285">
            <a:off x="2818327" y="402013"/>
            <a:ext cx="6174347" cy="6174347"/>
            <a:chOff x="3830234" y="3214669"/>
            <a:chExt cx="2970000" cy="2970000"/>
          </a:xfrm>
        </p:grpSpPr>
        <p:sp>
          <p:nvSpPr>
            <p:cNvPr id="15" name="Flowchart: Connector 21">
              <a:extLst>
                <a:ext uri="{FF2B5EF4-FFF2-40B4-BE49-F238E27FC236}">
                  <a16:creationId xmlns:a16="http://schemas.microsoft.com/office/drawing/2014/main" id="{A980BAD5-BF24-8D1A-4987-D110FC5626A3}"/>
                </a:ext>
              </a:extLst>
            </p:cNvPr>
            <p:cNvSpPr/>
            <p:nvPr/>
          </p:nvSpPr>
          <p:spPr>
            <a:xfrm rot="316695">
              <a:off x="4030844" y="3429429"/>
              <a:ext cx="2520000" cy="252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lowchart: Connector 21">
              <a:extLst>
                <a:ext uri="{FF2B5EF4-FFF2-40B4-BE49-F238E27FC236}">
                  <a16:creationId xmlns:a16="http://schemas.microsoft.com/office/drawing/2014/main" id="{8F9A0D97-C6BE-3CEC-7122-5E71B2A85289}"/>
                </a:ext>
              </a:extLst>
            </p:cNvPr>
            <p:cNvSpPr/>
            <p:nvPr userDrawn="1"/>
          </p:nvSpPr>
          <p:spPr>
            <a:xfrm rot="529499">
              <a:off x="3991012" y="3379206"/>
              <a:ext cx="2610000" cy="261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Flowchart: Connector 21">
              <a:extLst>
                <a:ext uri="{FF2B5EF4-FFF2-40B4-BE49-F238E27FC236}">
                  <a16:creationId xmlns:a16="http://schemas.microsoft.com/office/drawing/2014/main" id="{AB92B680-F144-0C75-3AC6-8A0BC3F55DEE}"/>
                </a:ext>
              </a:extLst>
            </p:cNvPr>
            <p:cNvSpPr/>
            <p:nvPr userDrawn="1"/>
          </p:nvSpPr>
          <p:spPr>
            <a:xfrm rot="915586">
              <a:off x="3959331" y="3340551"/>
              <a:ext cx="2700000" cy="270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lowchart: Connector 21">
              <a:extLst>
                <a:ext uri="{FF2B5EF4-FFF2-40B4-BE49-F238E27FC236}">
                  <a16:creationId xmlns:a16="http://schemas.microsoft.com/office/drawing/2014/main" id="{EF05D7BA-A534-FA68-5823-F2C5CEAE6CB9}"/>
                </a:ext>
              </a:extLst>
            </p:cNvPr>
            <p:cNvSpPr/>
            <p:nvPr userDrawn="1"/>
          </p:nvSpPr>
          <p:spPr>
            <a:xfrm rot="724847">
              <a:off x="3915524" y="3289773"/>
              <a:ext cx="2790000" cy="279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lowchart: Connector 21">
              <a:extLst>
                <a:ext uri="{FF2B5EF4-FFF2-40B4-BE49-F238E27FC236}">
                  <a16:creationId xmlns:a16="http://schemas.microsoft.com/office/drawing/2014/main" id="{95EC82F8-0153-7178-036C-2B08C5F7607E}"/>
                </a:ext>
              </a:extLst>
            </p:cNvPr>
            <p:cNvSpPr/>
            <p:nvPr userDrawn="1"/>
          </p:nvSpPr>
          <p:spPr>
            <a:xfrm rot="529499">
              <a:off x="3875185" y="3252847"/>
              <a:ext cx="2880000" cy="288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lowchart: Connector 21">
              <a:extLst>
                <a:ext uri="{FF2B5EF4-FFF2-40B4-BE49-F238E27FC236}">
                  <a16:creationId xmlns:a16="http://schemas.microsoft.com/office/drawing/2014/main" id="{7525179C-F8E5-BD2B-A118-E89AC6099D04}"/>
                </a:ext>
              </a:extLst>
            </p:cNvPr>
            <p:cNvSpPr/>
            <p:nvPr userDrawn="1"/>
          </p:nvSpPr>
          <p:spPr>
            <a:xfrm rot="529499">
              <a:off x="3830234" y="3214669"/>
              <a:ext cx="2970000" cy="297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lowchart: Connector 21">
              <a:extLst>
                <a:ext uri="{FF2B5EF4-FFF2-40B4-BE49-F238E27FC236}">
                  <a16:creationId xmlns:a16="http://schemas.microsoft.com/office/drawing/2014/main" id="{DEB1A394-2155-E3F0-0963-932A41374284}"/>
                </a:ext>
              </a:extLst>
            </p:cNvPr>
            <p:cNvSpPr/>
            <p:nvPr userDrawn="1"/>
          </p:nvSpPr>
          <p:spPr>
            <a:xfrm rot="316695">
              <a:off x="4066993" y="3477397"/>
              <a:ext cx="2430000" cy="2430000"/>
            </a:xfrm>
            <a:custGeom>
              <a:avLst/>
              <a:gdLst>
                <a:gd name="connsiteX0" fmla="*/ 0 w 2508387"/>
                <a:gd name="connsiteY0" fmla="*/ 1254194 h 2508387"/>
                <a:gd name="connsiteX1" fmla="*/ 1254194 w 2508387"/>
                <a:gd name="connsiteY1" fmla="*/ 0 h 2508387"/>
                <a:gd name="connsiteX2" fmla="*/ 2508388 w 2508387"/>
                <a:gd name="connsiteY2" fmla="*/ 1254194 h 2508387"/>
                <a:gd name="connsiteX3" fmla="*/ 1254194 w 2508387"/>
                <a:gd name="connsiteY3" fmla="*/ 2508388 h 2508387"/>
                <a:gd name="connsiteX4" fmla="*/ 0 w 2508387"/>
                <a:gd name="connsiteY4" fmla="*/ 1254194 h 2508387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  <a:gd name="connsiteX4" fmla="*/ 1345634 w 2508388"/>
                <a:gd name="connsiteY4" fmla="*/ 91440 h 2508388"/>
                <a:gd name="connsiteX0" fmla="*/ 1254194 w 2508388"/>
                <a:gd name="connsiteY0" fmla="*/ 0 h 2508388"/>
                <a:gd name="connsiteX1" fmla="*/ 2508388 w 2508388"/>
                <a:gd name="connsiteY1" fmla="*/ 1254194 h 2508388"/>
                <a:gd name="connsiteX2" fmla="*/ 1254194 w 2508388"/>
                <a:gd name="connsiteY2" fmla="*/ 2508388 h 2508388"/>
                <a:gd name="connsiteX3" fmla="*/ 0 w 2508388"/>
                <a:gd name="connsiteY3" fmla="*/ 1254194 h 25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388" h="2508388">
                  <a:moveTo>
                    <a:pt x="1254194" y="0"/>
                  </a:moveTo>
                  <a:cubicBezTo>
                    <a:pt x="1946866" y="0"/>
                    <a:pt x="2508388" y="561522"/>
                    <a:pt x="2508388" y="1254194"/>
                  </a:cubicBezTo>
                  <a:cubicBezTo>
                    <a:pt x="2508388" y="1946866"/>
                    <a:pt x="1946866" y="2508388"/>
                    <a:pt x="1254194" y="2508388"/>
                  </a:cubicBezTo>
                  <a:cubicBezTo>
                    <a:pt x="561522" y="2508388"/>
                    <a:pt x="0" y="1946866"/>
                    <a:pt x="0" y="1254194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EBD3C"/>
                  </a:gs>
                  <a:gs pos="100000">
                    <a:srgbClr val="ED174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D60594A-3901-472E-AAB7-933F2B4DD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35275" y="2785709"/>
            <a:ext cx="6521450" cy="158475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48101F-0BC7-3DE8-ED88-69F5B09C5E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2" y="269785"/>
            <a:ext cx="4203700" cy="11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DC59-7B3E-F52A-9E2A-BEC5B415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60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2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0F2EB-E42C-48A5-961B-DBA5A573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8B124-5116-44B8-86E1-8EB9F3E95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824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0" r:id="rId3"/>
    <p:sldLayoutId id="2147483658" r:id="rId4"/>
    <p:sldLayoutId id="2147483661" r:id="rId5"/>
    <p:sldLayoutId id="2147483656" r:id="rId6"/>
    <p:sldLayoutId id="2147483654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B1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3F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3F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3F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F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F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14D3-D663-48CB-F69B-545F4C25F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841" y="1469303"/>
            <a:ext cx="8022314" cy="2125379"/>
          </a:xfrm>
        </p:spPr>
        <p:txBody>
          <a:bodyPr>
            <a:noAutofit/>
          </a:bodyPr>
          <a:lstStyle/>
          <a:p>
            <a:r>
              <a:rPr lang="en-US" sz="3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Comparing Health Outcomes for Women and Girls with Hemophilia and No Bleeding Disorder – Insights from the Patient Reported Outcomes Burdens and Experiences (PROBE) Study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DFE29-89A4-3DC7-7BF3-41E0291C1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6137" y="2843499"/>
            <a:ext cx="3235863" cy="945323"/>
          </a:xfrm>
        </p:spPr>
        <p:txBody>
          <a:bodyPr>
            <a:noAutofit/>
          </a:bodyPr>
          <a:lstStyle/>
          <a:p>
            <a:r>
              <a:rPr lang="en-US" dirty="0"/>
              <a:t>Mark W. Skinner JD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Institute for Policy Advancement, Washington DC US, </a:t>
            </a:r>
          </a:p>
          <a:p>
            <a:r>
              <a:rPr lang="en-US" sz="1400" dirty="0">
                <a:solidFill>
                  <a:schemeClr val="tx1"/>
                </a:solidFill>
              </a:rPr>
              <a:t>McMaster University, Department of Health Research Methods, Evidence, and Impact and Department of Medicine, Hamilton, Canada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D1C7C-675C-64E1-B5E3-BD6EC90E3C34}"/>
              </a:ext>
            </a:extLst>
          </p:cNvPr>
          <p:cNvSpPr txBox="1"/>
          <p:nvPr/>
        </p:nvSpPr>
        <p:spPr>
          <a:xfrm>
            <a:off x="589841" y="3666902"/>
            <a:ext cx="8101625" cy="181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behalf of:  Alexandra Kucher, Patient Outcomes Research Group Ltd., Washington DC, US; Elizabeth Clearfield, Institute for Policy Advancement, Ltd., Washington DC, US; Randall G. Curtis, Factor VIII Computing, Berkeley, US; Federico </a:t>
            </a:r>
            <a:r>
              <a:rPr lang="en-US" sz="14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Germini</a:t>
            </a:r>
            <a:r>
              <a:rPr lang="en-US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Humanitas University, Milan, Italy; Alfonso Iorio, McMaster University, Department of Health Research Methods, Evidence, and Impact and </a:t>
            </a:r>
            <a:r>
              <a:rPr lang="en-US" sz="14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Deaprtment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Medicine, Hamilton, Canada Micheal Nichol, University of Southern California, Sol Price School of Public Policy, Los Angeles, US, David Page, Canadian Hemophilia Society, Montreal, Canada; Jeffrey Stonebraker, North Carolina State University, Poole College of Management, Raleigh, US</a:t>
            </a:r>
          </a:p>
        </p:txBody>
      </p:sp>
    </p:spTree>
    <p:extLst>
      <p:ext uri="{BB962C8B-B14F-4D97-AF65-F5344CB8AC3E}">
        <p14:creationId xmlns:p14="http://schemas.microsoft.com/office/powerpoint/2010/main" val="26986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9F159-1E76-DA16-A4F9-73F3599B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9678-7E44-E3DB-9A2D-61068BB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Activities of Daily Living / Joint Health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34F735-8788-1E80-70A1-4FDD8BB81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4126"/>
              </p:ext>
            </p:extLst>
          </p:nvPr>
        </p:nvGraphicFramePr>
        <p:xfrm>
          <a:off x="2642333" y="1765773"/>
          <a:ext cx="8917438" cy="471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630">
                  <a:extLst>
                    <a:ext uri="{9D8B030D-6E8A-4147-A177-3AD203B41FA5}">
                      <a16:colId xmlns:a16="http://schemas.microsoft.com/office/drawing/2014/main" val="1209881467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459618498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1970220366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835108062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91927322"/>
                    </a:ext>
                  </a:extLst>
                </a:gridCol>
              </a:tblGrid>
              <a:tr h="241557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Severe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Moderate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 BD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09374"/>
                  </a:ext>
                </a:extLst>
              </a:tr>
              <a:tr h="477495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6216"/>
                  </a:ext>
                </a:extLst>
              </a:tr>
              <a:tr h="2415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136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407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339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Used a mobility device in last 12 months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 (14.29%)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 (38.46%)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 (14.71%)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36 (8.85%)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5760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Activity of Daily Living affected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21 (30.0%)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12 (46.15%)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29 (21.32%)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70 (17.2%)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6612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Activities of Daily Living  affected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(out of 24)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7.2 (5.41)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5.923 – 8.458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6.75 (4.13)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5.164 – 8.336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6.9 (4.78)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6.094 – 7.699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4.51 (4.45)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4.082 – 4.946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128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Target Joints or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Problem Joints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30 (42.86%)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13 (50.0%)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29 (21.32%)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308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Target Joints/Problem Joints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0.86 (1.29)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0.555 – 1.159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1.35 (1.92)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0.608 – 2.084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1.02 (1.6)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0.752 – 1.287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016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Joint with a reduced Range of Motion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29 (41.43%)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13 (50.0%)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27 (19.85%)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352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joints with a reduced Range of Motion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0.93 (1.51)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0.574 – 1.283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1.27 (1.89)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0.542 – 1.997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0.42 (1.04)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0.244 – 0.594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154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38313E-7824-B854-C960-D288E7847EC1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31F4A-8FF1-C269-EBA0-1267D4FBC9BD}"/>
              </a:ext>
            </a:extLst>
          </p:cNvPr>
          <p:cNvSpPr txBox="1"/>
          <p:nvPr/>
        </p:nvSpPr>
        <p:spPr>
          <a:xfrm>
            <a:off x="2642208" y="6613531"/>
            <a:ext cx="197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 BD, No Bleeding Disorder</a:t>
            </a:r>
          </a:p>
        </p:txBody>
      </p:sp>
    </p:spTree>
    <p:extLst>
      <p:ext uri="{BB962C8B-B14F-4D97-AF65-F5344CB8AC3E}">
        <p14:creationId xmlns:p14="http://schemas.microsoft.com/office/powerpoint/2010/main" val="282795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1931-C656-48E4-D9B4-88F29774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Women experience unique symptoms requiring specific research &amp; treatment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D408E7-0658-F524-64C9-7BF4B3657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392624"/>
              </p:ext>
            </p:extLst>
          </p:nvPr>
        </p:nvGraphicFramePr>
        <p:xfrm>
          <a:off x="2711950" y="1743559"/>
          <a:ext cx="6339060" cy="5012824"/>
        </p:xfrm>
        <a:graphic>
          <a:graphicData uri="http://schemas.openxmlformats.org/drawingml/2006/table">
            <a:tbl>
              <a:tblPr/>
              <a:tblGrid>
                <a:gridCol w="1798620">
                  <a:extLst>
                    <a:ext uri="{9D8B030D-6E8A-4147-A177-3AD203B41FA5}">
                      <a16:colId xmlns:a16="http://schemas.microsoft.com/office/drawing/2014/main" val="2631556450"/>
                    </a:ext>
                  </a:extLst>
                </a:gridCol>
                <a:gridCol w="4540440">
                  <a:extLst>
                    <a:ext uri="{9D8B030D-6E8A-4147-A177-3AD203B41FA5}">
                      <a16:colId xmlns:a16="http://schemas.microsoft.com/office/drawing/2014/main" val="2458278749"/>
                    </a:ext>
                  </a:extLst>
                </a:gridCol>
              </a:tblGrid>
              <a:tr h="2834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NEW PROBE QUESTIONS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26603"/>
                  </a:ext>
                </a:extLst>
              </a:tr>
              <a:tr h="8156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Added all bleeding disorders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Von Willebrand Disease (VWD), platelet disorder, rare factor deficiency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65842"/>
                  </a:ext>
                </a:extLst>
              </a:tr>
              <a:tr h="8156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Additional treatments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Expanded factor concentrates and therapies, platelet transfusions, iron treatments, and other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25951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Diagnoses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age of diagnoses, abnormal bleeding episodes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90302"/>
                  </a:ext>
                </a:extLst>
              </a:tr>
              <a:tr h="81567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Health care professional Access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Medical professional / services access,  urgent care visits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40726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Added Bleeding events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Nosebleeds, easy bruising, heavy menstrual bleeding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50785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Gynecological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menopause, changes in treatment/access to treatment, gynecological issues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19339"/>
                  </a:ext>
                </a:extLst>
              </a:tr>
              <a:tr h="54684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Quality of Life</a:t>
                      </a:r>
                    </a:p>
                  </a:txBody>
                  <a:tcPr marL="112587" marR="9383" marT="938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7C7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decision to have children, impact on social/leisure life</a:t>
                      </a:r>
                    </a:p>
                  </a:txBody>
                  <a:tcPr marL="112587" marR="9383" marT="938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0175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7909F98-C782-BF45-F001-91077F55F1D9}"/>
              </a:ext>
            </a:extLst>
          </p:cNvPr>
          <p:cNvGrpSpPr/>
          <p:nvPr/>
        </p:nvGrpSpPr>
        <p:grpSpPr>
          <a:xfrm>
            <a:off x="9179143" y="1877339"/>
            <a:ext cx="2712389" cy="4719909"/>
            <a:chOff x="9179143" y="1877339"/>
            <a:chExt cx="2712389" cy="4719909"/>
          </a:xfrm>
          <a:solidFill>
            <a:schemeClr val="bg1"/>
          </a:solidFill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004892C7-B452-B0C6-4E07-709B808C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67" y="2774652"/>
              <a:ext cx="2670540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C00000"/>
                  </a:solidFill>
                </a:rPr>
                <a:t>Every woman’s voice &amp; experience matters.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pic>
          <p:nvPicPr>
            <p:cNvPr id="9" name="Picture 8" descr="A qr code with a triangle logo&#10;&#10;AI-generated content may be incorrect.">
              <a:extLst>
                <a:ext uri="{FF2B5EF4-FFF2-40B4-BE49-F238E27FC236}">
                  <a16:creationId xmlns:a16="http://schemas.microsoft.com/office/drawing/2014/main" id="{EF2CBD9A-A04F-C023-9440-F89D29770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82" r="6065"/>
            <a:stretch/>
          </p:blipFill>
          <p:spPr>
            <a:xfrm>
              <a:off x="9200067" y="3596076"/>
              <a:ext cx="2670540" cy="2518301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1867ED-1F76-CDD1-5959-700DB5CC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9143" y="1877339"/>
              <a:ext cx="2712389" cy="783775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87EF65-321D-70A2-2527-E478C3F1E796}"/>
                </a:ext>
              </a:extLst>
            </p:cNvPr>
            <p:cNvSpPr txBox="1"/>
            <p:nvPr/>
          </p:nvSpPr>
          <p:spPr>
            <a:xfrm>
              <a:off x="9219208" y="6227916"/>
              <a:ext cx="263225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Please Scan to Participate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29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ACF64-5AB9-9C89-0E84-112FA095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3E2E-B113-BF9C-D7B6-ADAA5230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Conclusions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B20566E-D92C-9146-AC58-23C668BB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067" y="2774652"/>
            <a:ext cx="26705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</a:rPr>
              <a:t>Every woman’s voice &amp; experience matters.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 descr="A qr code with a triangle logo&#10;&#10;AI-generated content may be incorrect.">
            <a:extLst>
              <a:ext uri="{FF2B5EF4-FFF2-40B4-BE49-F238E27FC236}">
                <a16:creationId xmlns:a16="http://schemas.microsoft.com/office/drawing/2014/main" id="{8C6FED8F-4827-59AE-154B-F49EAF188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2" r="6065"/>
          <a:stretch/>
        </p:blipFill>
        <p:spPr>
          <a:xfrm>
            <a:off x="9200067" y="3596076"/>
            <a:ext cx="2670540" cy="25183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D0632-78A9-1525-8E7A-7FFACB91C7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43" y="1877339"/>
            <a:ext cx="2712389" cy="78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0AD6E-CE1F-F25B-B926-648239EC83E3}"/>
              </a:ext>
            </a:extLst>
          </p:cNvPr>
          <p:cNvSpPr txBox="1"/>
          <p:nvPr/>
        </p:nvSpPr>
        <p:spPr>
          <a:xfrm>
            <a:off x="9219208" y="6227916"/>
            <a:ext cx="263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Please Scan to Participate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903A827-9352-4B1C-6319-9DF82609167C}"/>
              </a:ext>
            </a:extLst>
          </p:cNvPr>
          <p:cNvSpPr/>
          <p:nvPr/>
        </p:nvSpPr>
        <p:spPr>
          <a:xfrm>
            <a:off x="2743235" y="3696815"/>
            <a:ext cx="6021091" cy="27814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b="1" dirty="0">
                <a:latin typeface="Aptos" panose="020B0004020202020204" pitchFamily="34" charset="0"/>
              </a:rPr>
              <a:t>Every woman’s voice and experience matter. </a:t>
            </a:r>
          </a:p>
          <a:p>
            <a:pPr algn="ctr" defTabSz="914446"/>
            <a:r>
              <a:rPr lang="en-US" b="1" dirty="0">
                <a:latin typeface="Aptos" panose="020B0004020202020204" pitchFamily="34" charset="0"/>
              </a:rPr>
              <a:t>Let’s make women’s bleeding disorders visible, countable, and treatable.</a:t>
            </a:r>
          </a:p>
          <a:p>
            <a:pPr defTabSz="914446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Aptos" panose="020B0004020202020204" pitchFamily="34" charset="0"/>
              </a:rPr>
              <a:t>✅ Women experience unique symptoms that require specific research and treatment. </a:t>
            </a:r>
          </a:p>
          <a:p>
            <a:pPr defTabSz="914446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Aptos" panose="020B0004020202020204" pitchFamily="34" charset="0"/>
              </a:rPr>
              <a:t>✅ Accurate data helps improve diagnosis, care, and access to treatment. </a:t>
            </a:r>
          </a:p>
          <a:p>
            <a:pPr defTabSz="914446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Aptos" panose="020B0004020202020204" pitchFamily="34" charset="0"/>
              </a:rPr>
              <a:t>✅ Raising awareness leads to better policies and support for women with bleeding disorders.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E7F602-4C56-DCF5-9614-9B968E9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951" y="1736173"/>
            <a:ext cx="6544184" cy="4403706"/>
          </a:xfrm>
        </p:spPr>
        <p:txBody>
          <a:bodyPr>
            <a:normAutofit/>
          </a:bodyPr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study suggests a worse QoL for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compared to those with No Bleeding Disorder, with a worsening trend with increasing severity 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analysis confirms prior research showing non-severe hemophilia is not benign</a:t>
            </a:r>
            <a:r>
              <a:rPr lang="en-US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that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affected by their bleeding disorders; Analysis and data collection on-going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4200C-6C23-3882-29FE-0F38F1640EE3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77408-8CB9-1938-F685-F0935A4831B0}"/>
              </a:ext>
            </a:extLst>
          </p:cNvPr>
          <p:cNvSpPr txBox="1"/>
          <p:nvPr/>
        </p:nvSpPr>
        <p:spPr>
          <a:xfrm>
            <a:off x="2711950" y="6581001"/>
            <a:ext cx="6866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QoL, Quality of Life; </a:t>
            </a:r>
            <a:r>
              <a:rPr lang="en-U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women and girls with hemophilia A or B who have the potential to menstruate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7298-4548-1A8B-27C2-878E532F7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007" y="2269226"/>
            <a:ext cx="6521450" cy="30376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CA" dirty="0"/>
              <a:t>Thank you!</a:t>
            </a:r>
            <a:br>
              <a:rPr lang="en-CA" dirty="0"/>
            </a:br>
            <a:br>
              <a:rPr lang="en-CA" dirty="0"/>
            </a:br>
            <a:r>
              <a:rPr lang="en-CA" dirty="0"/>
              <a:t>mskinner@ipaled.com</a:t>
            </a:r>
            <a:br>
              <a:rPr lang="en-CA" dirty="0"/>
            </a:br>
            <a:r>
              <a:rPr lang="en-CA" dirty="0"/>
              <a:t>info@probestudy.org</a:t>
            </a:r>
            <a:br>
              <a:rPr lang="en-CA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E5983E-206B-27E5-C39A-89330917CD94}"/>
              </a:ext>
            </a:extLst>
          </p:cNvPr>
          <p:cNvGrpSpPr/>
          <p:nvPr/>
        </p:nvGrpSpPr>
        <p:grpSpPr>
          <a:xfrm>
            <a:off x="9166415" y="881882"/>
            <a:ext cx="2712389" cy="4719909"/>
            <a:chOff x="9179143" y="1877339"/>
            <a:chExt cx="2712389" cy="4719909"/>
          </a:xfrm>
          <a:solidFill>
            <a:schemeClr val="bg1"/>
          </a:solidFill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12C9D052-3987-B9D7-8120-004E6847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67" y="2774652"/>
              <a:ext cx="2670540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C00000"/>
                  </a:solidFill>
                </a:rPr>
                <a:t>Every woman’s voice &amp; experience matters.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pic>
          <p:nvPicPr>
            <p:cNvPr id="5" name="Picture 4" descr="A qr code with a triangle logo&#10;&#10;AI-generated content may be incorrect.">
              <a:extLst>
                <a:ext uri="{FF2B5EF4-FFF2-40B4-BE49-F238E27FC236}">
                  <a16:creationId xmlns:a16="http://schemas.microsoft.com/office/drawing/2014/main" id="{15143091-750B-ADB9-38B6-6008D761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82" r="6065"/>
            <a:stretch/>
          </p:blipFill>
          <p:spPr>
            <a:xfrm>
              <a:off x="9200067" y="3596076"/>
              <a:ext cx="2670540" cy="2518301"/>
            </a:xfrm>
            <a:prstGeom prst="rect">
              <a:avLst/>
            </a:prstGeom>
            <a:grp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8CED72-736C-6DE3-4E59-A8942297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9143" y="1877339"/>
              <a:ext cx="2712389" cy="783775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BAA62B-21E1-BCFD-0D29-0BD4BC390AE9}"/>
                </a:ext>
              </a:extLst>
            </p:cNvPr>
            <p:cNvSpPr txBox="1"/>
            <p:nvPr/>
          </p:nvSpPr>
          <p:spPr>
            <a:xfrm>
              <a:off x="9219208" y="6227916"/>
              <a:ext cx="263225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Please Scan to Participate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9D65F1-6880-3608-49C8-3596B986D773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</p:spTree>
    <p:extLst>
      <p:ext uri="{BB962C8B-B14F-4D97-AF65-F5344CB8AC3E}">
        <p14:creationId xmlns:p14="http://schemas.microsoft.com/office/powerpoint/2010/main" val="411212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05ADA9D-2EC9-23A3-6628-4973FF0C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D8A596B-D2B8-1786-1371-148ECFF86A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498" y="168166"/>
          <a:ext cx="11204026" cy="648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414500" imgH="11290300" progId="Excel.Sheet.12">
                  <p:embed/>
                </p:oleObj>
              </mc:Choice>
              <mc:Fallback>
                <p:oleObj name="Worksheet" r:id="rId2" imgW="14414500" imgH="112903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D8A596B-D2B8-1786-1371-148ECFF86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498" y="168166"/>
                        <a:ext cx="11204026" cy="6484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67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B03B1D-1083-D2F0-9C6B-14308517B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B464-84FE-C02B-1BE6-4CDFC2F1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Bleed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CE698C-D0FA-8E26-B5AE-8ECB4BF9B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74025"/>
              </p:ext>
            </p:extLst>
          </p:nvPr>
        </p:nvGraphicFramePr>
        <p:xfrm>
          <a:off x="2711950" y="1769611"/>
          <a:ext cx="8917438" cy="4840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630">
                  <a:extLst>
                    <a:ext uri="{9D8B030D-6E8A-4147-A177-3AD203B41FA5}">
                      <a16:colId xmlns:a16="http://schemas.microsoft.com/office/drawing/2014/main" val="1209881467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459618498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1970220366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835108062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91927322"/>
                    </a:ext>
                  </a:extLst>
                </a:gridCol>
              </a:tblGrid>
              <a:tr h="269927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Severe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Moderate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 BD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09374"/>
                  </a:ext>
                </a:extLst>
              </a:tr>
              <a:tr h="302947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 (%)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 (%)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6216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 (24.29%)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 (15.38%)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 (54.41%)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5033969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 (7.14%)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(7.69%)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 (17.65%)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1526407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2-3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 (32.86%)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 (26.92%)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 (11.03%)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5813156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4-7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 (12.86%)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 (19.23%)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 (8.09%)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576016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(4.29%)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 (15.38%)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12895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11-15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 (5.71%)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(7.69%)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(2.21%)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930857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16-30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 (5.71%)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(3.85%)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 (2.94%)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4801664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More than 30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(4.29%)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(1.47%)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3735249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Bleeding in last 2 weeks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 (35.71%)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 (26.92%)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 (11.76%)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1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5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871F573-ED3C-98DE-EAFA-584535DFB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122215"/>
              </p:ext>
            </p:extLst>
          </p:nvPr>
        </p:nvGraphicFramePr>
        <p:xfrm>
          <a:off x="3018567" y="1318461"/>
          <a:ext cx="8542812" cy="5004527"/>
        </p:xfrm>
        <a:graphic>
          <a:graphicData uri="http://schemas.openxmlformats.org/drawingml/2006/table">
            <a:tbl>
              <a:tblPr firstRow="1"/>
              <a:tblGrid>
                <a:gridCol w="3212140">
                  <a:extLst>
                    <a:ext uri="{9D8B030D-6E8A-4147-A177-3AD203B41FA5}">
                      <a16:colId xmlns:a16="http://schemas.microsoft.com/office/drawing/2014/main" val="1635631447"/>
                    </a:ext>
                  </a:extLst>
                </a:gridCol>
                <a:gridCol w="5330672">
                  <a:extLst>
                    <a:ext uri="{9D8B030D-6E8A-4147-A177-3AD203B41FA5}">
                      <a16:colId xmlns:a16="http://schemas.microsoft.com/office/drawing/2014/main" val="2016993643"/>
                    </a:ext>
                  </a:extLst>
                </a:gridCol>
              </a:tblGrid>
              <a:tr h="477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Conflict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EBD3C"/>
                        </a:gs>
                        <a:gs pos="100000">
                          <a:srgbClr val="EB1C2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Disclosure - if conflict of interest exists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EB1C24"/>
                        </a:gs>
                        <a:gs pos="100000">
                          <a:srgbClr val="FEBD3C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634631"/>
                  </a:ext>
                </a:extLst>
              </a:tr>
              <a:tr h="996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200" dirty="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Research Support</a:t>
                      </a:r>
                      <a:endParaRPr lang="en-US" sz="16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Apis" panose="020B0504010101010104" pitchFamily="34" charset="0"/>
                          <a:cs typeface="Apis" panose="020B0504010101010104" pitchFamily="34" charset="0"/>
                        </a:rPr>
                        <a:t>Institution received research support (including for the PROBE study, an independent investigator-initiated research project) from Band Therapeutics, Bayer, BioMarin, Chugai, CSL Behring, Roche, Sanofi, Spark, Takeda, and Vega Therapeutics.</a:t>
                      </a:r>
                      <a:endParaRPr lang="en-US" sz="1600" b="0" i="0" kern="12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Apis" panose="020B0504010101010104" pitchFamily="34" charset="0"/>
                        <a:cs typeface="Apis" panose="020B05040101010101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3285"/>
                  </a:ext>
                </a:extLst>
              </a:tr>
              <a:tr h="771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200" dirty="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Director, Officer, Employee</a:t>
                      </a:r>
                      <a:endParaRPr lang="en-US" sz="16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0" i="0" kern="12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Apis" panose="020B0504010101010104" pitchFamily="34" charset="0"/>
                          <a:cs typeface="Apis" panose="020B0504010101010104" pitchFamily="34" charset="0"/>
                        </a:rPr>
                        <a:t>ICER, Institute for Policy Advancement Ltd., McMaster University, NORD, Patient Outcomes Research Group Ltd., WFH USA</a:t>
                      </a:r>
                      <a:endParaRPr lang="en-US" sz="1600" b="0" i="0" kern="12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Apis" panose="020B0504010101010104" pitchFamily="34" charset="0"/>
                        <a:cs typeface="Apis" panose="020B05040101010101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46246"/>
                  </a:ext>
                </a:extLst>
              </a:tr>
              <a:tr h="435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200" dirty="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Shareholder </a:t>
                      </a:r>
                      <a:endParaRPr lang="en-US" sz="16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0113"/>
                  </a:ext>
                </a:extLst>
              </a:tr>
              <a:tr h="996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200" dirty="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Honoraria</a:t>
                      </a:r>
                      <a:endParaRPr lang="en-US" sz="16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0" i="0" kern="12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Apis" panose="020B0504010101010104" pitchFamily="34" charset="0"/>
                          <a:cs typeface="Apis" panose="020B0504010101010104" pitchFamily="34" charset="0"/>
                        </a:rPr>
                        <a:t>Institution has received honoraria or fees for attending advisory boards or educational presentations from: Bayer, BioMarin, Enzyre, Novo Nordisk, Regeneron, Roche/Genentech, Pfizer, Sanofi, Takeda</a:t>
                      </a:r>
                      <a:endParaRPr lang="en-US" sz="1600" b="0" i="0" kern="12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Apis" panose="020B0504010101010104" pitchFamily="34" charset="0"/>
                        <a:cs typeface="Apis" panose="020B05040101010101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403235"/>
                  </a:ext>
                </a:extLst>
              </a:tr>
              <a:tr h="445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2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Advisory Committee</a:t>
                      </a:r>
                      <a:endParaRPr lang="en-US" sz="160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0" i="0" kern="12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Apis" panose="020B0504010101010104" pitchFamily="34" charset="0"/>
                          <a:cs typeface="Apis" panose="020B0504010101010104" pitchFamily="34" charset="0"/>
                        </a:rPr>
                        <a:t>Blue Cross Blue Shield, DSMB - Pfizer</a:t>
                      </a:r>
                      <a:endParaRPr lang="en-US" sz="1600" b="0" i="0" kern="12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Apis" panose="020B0504010101010104" pitchFamily="34" charset="0"/>
                        <a:cs typeface="Apis" panose="020B05040101010101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683681"/>
                  </a:ext>
                </a:extLst>
              </a:tr>
              <a:tr h="445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200" dirty="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Consultant</a:t>
                      </a:r>
                      <a:endParaRPr lang="en-US" sz="16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rgbClr val="1F3F78"/>
                          </a:solidFill>
                          <a:effectLst/>
                          <a:latin typeface="Aptos" panose="020B0004020202020204" pitchFamily="34" charset="0"/>
                          <a:ea typeface="Apis" panose="020B0504010101010104" pitchFamily="34" charset="0"/>
                          <a:cs typeface="Apis" panose="020B0504010101010104" pitchFamily="34" charset="0"/>
                        </a:rPr>
                        <a:t>NBDF</a:t>
                      </a:r>
                      <a:endParaRPr lang="en-US" sz="1600" b="0" i="0" kern="1200" dirty="0">
                        <a:solidFill>
                          <a:srgbClr val="1F3F78"/>
                        </a:solidFill>
                        <a:effectLst/>
                        <a:latin typeface="Aptos" panose="020B0004020202020204" pitchFamily="34" charset="0"/>
                        <a:ea typeface="Apis" panose="020B0504010101010104" pitchFamily="34" charset="0"/>
                        <a:cs typeface="Apis" panose="020B0504010101010104" pitchFamily="34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6137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E19E1FC-3EC0-DB98-2443-F21D984E28DB}"/>
              </a:ext>
            </a:extLst>
          </p:cNvPr>
          <p:cNvSpPr txBox="1">
            <a:spLocks/>
          </p:cNvSpPr>
          <p:nvPr/>
        </p:nvSpPr>
        <p:spPr>
          <a:xfrm>
            <a:off x="3018566" y="539861"/>
            <a:ext cx="7167307" cy="7663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rgbClr val="1F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for: Mark W. Skinner JD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4C935-7CEB-6864-7951-DFF6A81E9D33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</p:spTree>
    <p:extLst>
      <p:ext uri="{BB962C8B-B14F-4D97-AF65-F5344CB8AC3E}">
        <p14:creationId xmlns:p14="http://schemas.microsoft.com/office/powerpoint/2010/main" val="426722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80D4-E7D1-9A8F-7AA6-22A3539D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 and 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EDD7-6187-01C8-7303-0DEBB74B2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limited comparative health-related quality-of-life (QoL) data for women and girls with hemophilia A or B who have the potential to menstruate 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Too often, women with bleeding disorders go undiagnosed or misdiagnosed, leading to unnecessary complications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advance management and treatment it is essential to collect patient-reported health outcomes data 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compared the QoL of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women without a bleeding disorder.</a:t>
            </a:r>
          </a:p>
          <a:p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This work was designed to build on our prior research – </a:t>
            </a:r>
            <a:r>
              <a:rPr lang="en-US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Non-severe </a:t>
            </a:r>
            <a:r>
              <a:rPr lang="en-US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haemophilia</a:t>
            </a:r>
            <a:r>
              <a:rPr lang="en-US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Is it benign? - Insights from the PROBE stud</a:t>
            </a: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y*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8D323-F990-79EC-817C-9618ECC590C7}"/>
              </a:ext>
            </a:extLst>
          </p:cNvPr>
          <p:cNvSpPr txBox="1"/>
          <p:nvPr/>
        </p:nvSpPr>
        <p:spPr>
          <a:xfrm>
            <a:off x="2753772" y="6560461"/>
            <a:ext cx="4003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*Chai‐</a:t>
            </a:r>
            <a:r>
              <a:rPr lang="en-US" sz="1100" kern="1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Adisaksopha</a:t>
            </a:r>
            <a:r>
              <a:rPr lang="en-US" sz="11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C., et al. </a:t>
            </a:r>
            <a:r>
              <a:rPr lang="en-US" sz="1100" kern="1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Haemophilia</a:t>
            </a:r>
            <a:r>
              <a:rPr lang="en-US" sz="11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2021, 27 (S1), 17–24</a:t>
            </a:r>
            <a:endParaRPr lang="en-US" sz="11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B8247-957F-B3BD-F894-F909B2B1C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04" y="5915186"/>
            <a:ext cx="2712389" cy="78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659EC8-EFF2-48F8-CF6E-7E113F59434D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1E29D-4405-7989-0B8B-150971334477}"/>
              </a:ext>
            </a:extLst>
          </p:cNvPr>
          <p:cNvSpPr txBox="1"/>
          <p:nvPr/>
        </p:nvSpPr>
        <p:spPr>
          <a:xfrm>
            <a:off x="370807" y="67641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</p:spTree>
    <p:extLst>
      <p:ext uri="{BB962C8B-B14F-4D97-AF65-F5344CB8AC3E}">
        <p14:creationId xmlns:p14="http://schemas.microsoft.com/office/powerpoint/2010/main" val="142113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F848-144E-BC5A-EB02-0689D2CB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 and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E5B81-3F05-9B63-36FB-BF50265B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was a cross-sectional study using data from the PROBE database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from 2015 to 2024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included </a:t>
            </a:r>
            <a:r>
              <a:rPr lang="en-U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≥ age 13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 upon how they self-reported and were recorded in the PROBE database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emophilia A or B 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Carriers with a factor level &lt;40%</a:t>
            </a:r>
          </a:p>
          <a:p>
            <a:pPr lvl="1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Bleeding Disorder</a:t>
            </a:r>
          </a:p>
          <a:p>
            <a:r>
              <a:rPr lang="en-US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who reported as carriers with a factor level &lt;40% were aggregated according to their severity with those who directly reported as having hemophilia A or B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PROBE and EQ-5D-5L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scores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were calculated for each participant.</a:t>
            </a:r>
          </a:p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used descriptive statistics to provide a summary of participant characteristics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B6564B-9AB6-2A61-539A-9A4721744A0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515600" cy="139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608">
                  <a:extLst>
                    <a:ext uri="{9D8B030D-6E8A-4147-A177-3AD203B41FA5}">
                      <a16:colId xmlns:a16="http://schemas.microsoft.com/office/drawing/2014/main" val="1933885228"/>
                    </a:ext>
                  </a:extLst>
                </a:gridCol>
                <a:gridCol w="1084703">
                  <a:extLst>
                    <a:ext uri="{9D8B030D-6E8A-4147-A177-3AD203B41FA5}">
                      <a16:colId xmlns:a16="http://schemas.microsoft.com/office/drawing/2014/main" val="1095934331"/>
                    </a:ext>
                  </a:extLst>
                </a:gridCol>
                <a:gridCol w="815846">
                  <a:extLst>
                    <a:ext uri="{9D8B030D-6E8A-4147-A177-3AD203B41FA5}">
                      <a16:colId xmlns:a16="http://schemas.microsoft.com/office/drawing/2014/main" val="996676653"/>
                    </a:ext>
                  </a:extLst>
                </a:gridCol>
                <a:gridCol w="1049938">
                  <a:extLst>
                    <a:ext uri="{9D8B030D-6E8A-4147-A177-3AD203B41FA5}">
                      <a16:colId xmlns:a16="http://schemas.microsoft.com/office/drawing/2014/main" val="3670172657"/>
                    </a:ext>
                  </a:extLst>
                </a:gridCol>
                <a:gridCol w="862201">
                  <a:extLst>
                    <a:ext uri="{9D8B030D-6E8A-4147-A177-3AD203B41FA5}">
                      <a16:colId xmlns:a16="http://schemas.microsoft.com/office/drawing/2014/main" val="3105529641"/>
                    </a:ext>
                  </a:extLst>
                </a:gridCol>
                <a:gridCol w="982723">
                  <a:extLst>
                    <a:ext uri="{9D8B030D-6E8A-4147-A177-3AD203B41FA5}">
                      <a16:colId xmlns:a16="http://schemas.microsoft.com/office/drawing/2014/main" val="2788122839"/>
                    </a:ext>
                  </a:extLst>
                </a:gridCol>
                <a:gridCol w="843658">
                  <a:extLst>
                    <a:ext uri="{9D8B030D-6E8A-4147-A177-3AD203B41FA5}">
                      <a16:colId xmlns:a16="http://schemas.microsoft.com/office/drawing/2014/main" val="106485723"/>
                    </a:ext>
                  </a:extLst>
                </a:gridCol>
                <a:gridCol w="973452">
                  <a:extLst>
                    <a:ext uri="{9D8B030D-6E8A-4147-A177-3AD203B41FA5}">
                      <a16:colId xmlns:a16="http://schemas.microsoft.com/office/drawing/2014/main" val="2960177136"/>
                    </a:ext>
                  </a:extLst>
                </a:gridCol>
                <a:gridCol w="871471">
                  <a:extLst>
                    <a:ext uri="{9D8B030D-6E8A-4147-A177-3AD203B41FA5}">
                      <a16:colId xmlns:a16="http://schemas.microsoft.com/office/drawing/2014/main" val="1562391444"/>
                    </a:ext>
                  </a:extLst>
                </a:gridCol>
              </a:tblGrid>
              <a:tr h="139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extLst>
                  <a:ext uri="{0D108BD9-81ED-4DB2-BD59-A6C34878D82A}">
                    <a16:rowId xmlns:a16="http://schemas.microsoft.com/office/drawing/2014/main" val="16257097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F40F04-3C15-86CB-57C4-AAE99578999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515600" cy="139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608">
                  <a:extLst>
                    <a:ext uri="{9D8B030D-6E8A-4147-A177-3AD203B41FA5}">
                      <a16:colId xmlns:a16="http://schemas.microsoft.com/office/drawing/2014/main" val="3348000360"/>
                    </a:ext>
                  </a:extLst>
                </a:gridCol>
                <a:gridCol w="1084703">
                  <a:extLst>
                    <a:ext uri="{9D8B030D-6E8A-4147-A177-3AD203B41FA5}">
                      <a16:colId xmlns:a16="http://schemas.microsoft.com/office/drawing/2014/main" val="3102455250"/>
                    </a:ext>
                  </a:extLst>
                </a:gridCol>
                <a:gridCol w="815846">
                  <a:extLst>
                    <a:ext uri="{9D8B030D-6E8A-4147-A177-3AD203B41FA5}">
                      <a16:colId xmlns:a16="http://schemas.microsoft.com/office/drawing/2014/main" val="1769413576"/>
                    </a:ext>
                  </a:extLst>
                </a:gridCol>
                <a:gridCol w="1049938">
                  <a:extLst>
                    <a:ext uri="{9D8B030D-6E8A-4147-A177-3AD203B41FA5}">
                      <a16:colId xmlns:a16="http://schemas.microsoft.com/office/drawing/2014/main" val="1163388408"/>
                    </a:ext>
                  </a:extLst>
                </a:gridCol>
                <a:gridCol w="862201">
                  <a:extLst>
                    <a:ext uri="{9D8B030D-6E8A-4147-A177-3AD203B41FA5}">
                      <a16:colId xmlns:a16="http://schemas.microsoft.com/office/drawing/2014/main" val="3762183079"/>
                    </a:ext>
                  </a:extLst>
                </a:gridCol>
                <a:gridCol w="982723">
                  <a:extLst>
                    <a:ext uri="{9D8B030D-6E8A-4147-A177-3AD203B41FA5}">
                      <a16:colId xmlns:a16="http://schemas.microsoft.com/office/drawing/2014/main" val="1860558236"/>
                    </a:ext>
                  </a:extLst>
                </a:gridCol>
                <a:gridCol w="843658">
                  <a:extLst>
                    <a:ext uri="{9D8B030D-6E8A-4147-A177-3AD203B41FA5}">
                      <a16:colId xmlns:a16="http://schemas.microsoft.com/office/drawing/2014/main" val="2813637678"/>
                    </a:ext>
                  </a:extLst>
                </a:gridCol>
                <a:gridCol w="973452">
                  <a:extLst>
                    <a:ext uri="{9D8B030D-6E8A-4147-A177-3AD203B41FA5}">
                      <a16:colId xmlns:a16="http://schemas.microsoft.com/office/drawing/2014/main" val="2787432482"/>
                    </a:ext>
                  </a:extLst>
                </a:gridCol>
                <a:gridCol w="871471">
                  <a:extLst>
                    <a:ext uri="{9D8B030D-6E8A-4147-A177-3AD203B41FA5}">
                      <a16:colId xmlns:a16="http://schemas.microsoft.com/office/drawing/2014/main" val="3843803772"/>
                    </a:ext>
                  </a:extLst>
                </a:gridCol>
              </a:tblGrid>
              <a:tr h="139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5" marR="6955" marT="6955" marB="0" anchor="ctr"/>
                </a:tc>
                <a:extLst>
                  <a:ext uri="{0D108BD9-81ED-4DB2-BD59-A6C34878D82A}">
                    <a16:rowId xmlns:a16="http://schemas.microsoft.com/office/drawing/2014/main" val="6128739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CDC2D6-266E-BCBC-D8CC-6AA0DED86A72}"/>
              </a:ext>
            </a:extLst>
          </p:cNvPr>
          <p:cNvSpPr txBox="1"/>
          <p:nvPr/>
        </p:nvSpPr>
        <p:spPr>
          <a:xfrm>
            <a:off x="2711950" y="6581001"/>
            <a:ext cx="559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women and girls with hemophilia A or B who have the potential to menstruate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4B696-9493-3072-385B-5431941F4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04" y="5915186"/>
            <a:ext cx="2712389" cy="78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781A7A-9D35-D1FA-3729-E235B6CF3E95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</p:spTree>
    <p:extLst>
      <p:ext uri="{BB962C8B-B14F-4D97-AF65-F5344CB8AC3E}">
        <p14:creationId xmlns:p14="http://schemas.microsoft.com/office/powerpoint/2010/main" val="378884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4E1C-7425-D84C-B248-2123B44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>
                <a:latin typeface="+mn-lt"/>
              </a:rPr>
              <a:t>Reporting outcomes patients deem relevant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951001D-E16A-3A4C-874F-74B7A7E6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104" y="1915839"/>
            <a:ext cx="4608910" cy="4403706"/>
          </a:xfrm>
          <a:ln>
            <a:solidFill>
              <a:srgbClr val="40837F"/>
            </a:solidFill>
          </a:ln>
        </p:spPr>
        <p:txBody>
          <a:bodyPr vert="horz" lIns="121920" tIns="121920" rIns="91440" bIns="45720" rtlCol="0" anchor="ctr">
            <a:noAutofit/>
          </a:bodyPr>
          <a:lstStyle/>
          <a:p>
            <a:r>
              <a:rPr lang="en-US" sz="1800" b="1" dirty="0">
                <a:latin typeface="Aptos" panose="020B0004020202020204" pitchFamily="34" charset="0"/>
              </a:rPr>
              <a:t>Pain</a:t>
            </a:r>
            <a:r>
              <a:rPr lang="en-US" sz="1800" dirty="0">
                <a:latin typeface="Aptos" panose="020B0004020202020204" pitchFamily="34" charset="0"/>
              </a:rPr>
              <a:t> - chronic/acute, interference, occurrence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Independence</a:t>
            </a:r>
            <a:r>
              <a:rPr lang="en-US" sz="1800" dirty="0">
                <a:latin typeface="Aptos" panose="020B0004020202020204" pitchFamily="34" charset="0"/>
              </a:rPr>
              <a:t> - limitations, impact on activities of daily living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Education</a:t>
            </a:r>
            <a:r>
              <a:rPr lang="en-US" sz="1800" dirty="0">
                <a:latin typeface="Aptos" panose="020B0004020202020204" pitchFamily="34" charset="0"/>
              </a:rPr>
              <a:t> - attainment, attendance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Employment</a:t>
            </a:r>
            <a:r>
              <a:rPr lang="en-US" sz="1800" dirty="0">
                <a:latin typeface="Aptos" panose="020B0004020202020204" pitchFamily="34" charset="0"/>
              </a:rPr>
              <a:t> - duration, underemployment, attendance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Family life </a:t>
            </a:r>
            <a:r>
              <a:rPr lang="en-US" sz="1800" dirty="0">
                <a:latin typeface="Aptos" panose="020B0004020202020204" pitchFamily="34" charset="0"/>
              </a:rPr>
              <a:t>- marriage, children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Mobility</a:t>
            </a:r>
            <a:r>
              <a:rPr lang="en-US" sz="1800" dirty="0">
                <a:latin typeface="Aptos" panose="020B0004020202020204" pitchFamily="34" charset="0"/>
              </a:rPr>
              <a:t> - assistance required, impairment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Current health status - </a:t>
            </a:r>
            <a:r>
              <a:rPr lang="en-US" sz="1800" dirty="0">
                <a:latin typeface="Aptos" panose="020B0004020202020204" pitchFamily="34" charset="0"/>
              </a:rPr>
              <a:t>(EQ-5D-5L / VAS)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833A5C-5828-FE3F-CD6B-11390BC6DE9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11950" y="2053726"/>
            <a:ext cx="3648075" cy="2584653"/>
          </a:xfrm>
          <a:ln>
            <a:noFill/>
          </a:ln>
        </p:spPr>
        <p:txBody>
          <a:bodyPr vert="horz" lIns="121920" tIns="1219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the validated PROBE Quality of Life questionnaire we collected data from </a:t>
            </a:r>
            <a:r>
              <a:rPr lang="en-U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including carriers, and women and girls who have the potential to mensurate without a bleeding disorder who serve as a control group. </a:t>
            </a:r>
            <a:endParaRPr lang="en-US" sz="1867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A8DC43E-115D-4984-844F-AD10795CEE86}"/>
              </a:ext>
            </a:extLst>
          </p:cNvPr>
          <p:cNvSpPr txBox="1">
            <a:spLocks/>
          </p:cNvSpPr>
          <p:nvPr/>
        </p:nvSpPr>
        <p:spPr>
          <a:xfrm>
            <a:off x="799466" y="1246337"/>
            <a:ext cx="11161627" cy="4313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10384F"/>
              </a:buClr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10384F"/>
              </a:buClr>
              <a:buSzTx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10384F"/>
              </a:buClr>
              <a:buSzTx/>
              <a:buFontTx/>
              <a:buBlip>
                <a:blip r:embed="rId5"/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10384F"/>
              </a:buClr>
              <a:buSzTx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081" indent="-238081" defTabSz="914423">
              <a:spcBef>
                <a:spcPts val="400"/>
              </a:spcBef>
              <a:spcAft>
                <a:spcPts val="800"/>
              </a:spcAft>
              <a:defRPr/>
            </a:pPr>
            <a:endParaRPr lang="en-US" sz="2133" baseline="30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614FB-94CF-34F7-498E-FA4DA3DF038A}"/>
              </a:ext>
            </a:extLst>
          </p:cNvPr>
          <p:cNvSpPr txBox="1"/>
          <p:nvPr/>
        </p:nvSpPr>
        <p:spPr>
          <a:xfrm>
            <a:off x="1655065" y="7059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26794-8AB6-D372-D564-64BC26F17B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680" y="4707323"/>
            <a:ext cx="3294613" cy="952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E0F05-A739-0C1D-19FB-9CB7CD51FDC8}"/>
              </a:ext>
            </a:extLst>
          </p:cNvPr>
          <p:cNvSpPr txBox="1"/>
          <p:nvPr/>
        </p:nvSpPr>
        <p:spPr>
          <a:xfrm>
            <a:off x="2711950" y="6581001"/>
            <a:ext cx="559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women and girls with hemophilia A or B who have the potential to menstruate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5836B-8947-8B52-1856-D84637C9BA8B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</p:spTree>
    <p:extLst>
      <p:ext uri="{BB962C8B-B14F-4D97-AF65-F5344CB8AC3E}">
        <p14:creationId xmlns:p14="http://schemas.microsoft.com/office/powerpoint/2010/main" val="193938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6AB2-3B9B-0A57-D321-B205222B7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03D-A824-1AF4-9A85-966720CA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966B-5386-0E9B-11A2-6CCA66E0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aggregation,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232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a factor deficiency were identified</a:t>
            </a:r>
          </a:p>
          <a:p>
            <a:r>
              <a:rPr lang="en-US" sz="2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 with No Bleeding Disorder were available for comparison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1E0AC9-F18C-C184-EDF0-3DD27E7AD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86102"/>
              </p:ext>
            </p:extLst>
          </p:nvPr>
        </p:nvGraphicFramePr>
        <p:xfrm>
          <a:off x="3290343" y="3005309"/>
          <a:ext cx="7621418" cy="345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971">
                  <a:extLst>
                    <a:ext uri="{9D8B030D-6E8A-4147-A177-3AD203B41FA5}">
                      <a16:colId xmlns:a16="http://schemas.microsoft.com/office/drawing/2014/main" val="698957506"/>
                    </a:ext>
                  </a:extLst>
                </a:gridCol>
                <a:gridCol w="979129">
                  <a:extLst>
                    <a:ext uri="{9D8B030D-6E8A-4147-A177-3AD203B41FA5}">
                      <a16:colId xmlns:a16="http://schemas.microsoft.com/office/drawing/2014/main" val="2614093842"/>
                    </a:ext>
                  </a:extLst>
                </a:gridCol>
                <a:gridCol w="2071781">
                  <a:extLst>
                    <a:ext uri="{9D8B030D-6E8A-4147-A177-3AD203B41FA5}">
                      <a16:colId xmlns:a16="http://schemas.microsoft.com/office/drawing/2014/main" val="1533249313"/>
                    </a:ext>
                  </a:extLst>
                </a:gridCol>
                <a:gridCol w="2484537">
                  <a:extLst>
                    <a:ext uri="{9D8B030D-6E8A-4147-A177-3AD203B41FA5}">
                      <a16:colId xmlns:a16="http://schemas.microsoft.com/office/drawing/2014/main" val="238706788"/>
                    </a:ext>
                  </a:extLst>
                </a:gridCol>
              </a:tblGrid>
              <a:tr h="79488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ptos" panose="020B00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ptos" panose="020B0004020202020204" pitchFamily="34" charset="0"/>
                        </a:rPr>
                        <a:t>Hemophilia A</a:t>
                      </a:r>
                    </a:p>
                    <a:p>
                      <a:pPr algn="ctr"/>
                      <a:r>
                        <a:rPr lang="en-US" b="0" dirty="0">
                          <a:latin typeface="Aptos" panose="020B0004020202020204" pitchFamily="34" charset="0"/>
                        </a:rPr>
                        <a:t>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ptos" panose="020B0004020202020204" pitchFamily="34" charset="0"/>
                        </a:rPr>
                        <a:t>Average Age (SD)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81905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Severe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31 (44.29%)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37.19 (11.52)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34.488 – 39.883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262882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Moderate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13 (50%)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41.69 (14.77)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36.013 – 47.367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986107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Mild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50 (36.76%)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45.09 (14.83)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42.596 – 47.581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984744"/>
                  </a:ext>
                </a:extLst>
              </a:tr>
              <a:tr h="69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No Bleeding Disorder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44.58 (14.75)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43.147 – 46.013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0832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5CF1BC-8BEE-4A58-428F-32202A2DFD8E}"/>
              </a:ext>
            </a:extLst>
          </p:cNvPr>
          <p:cNvSpPr txBox="1"/>
          <p:nvPr/>
        </p:nvSpPr>
        <p:spPr>
          <a:xfrm>
            <a:off x="2711950" y="6581001"/>
            <a:ext cx="559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WGwH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women and girls with hemophilia A or B who have the potential to menstruate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2B5C-7D7B-CC5D-2595-B05E23E3801C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</p:spTree>
    <p:extLst>
      <p:ext uri="{BB962C8B-B14F-4D97-AF65-F5344CB8AC3E}">
        <p14:creationId xmlns:p14="http://schemas.microsoft.com/office/powerpoint/2010/main" val="341245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8024-A386-4E82-48E5-B6856A76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EQ-5D-5L and PROBE Scores</a:t>
            </a:r>
            <a:br>
              <a:rPr lang="en-US" dirty="0"/>
            </a:br>
            <a:r>
              <a:rPr lang="en-US" dirty="0"/>
              <a:t>Treatment Regiment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5819D6-AA58-CC4D-D3D9-CC998CAC4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345447"/>
              </p:ext>
            </p:extLst>
          </p:nvPr>
        </p:nvGraphicFramePr>
        <p:xfrm>
          <a:off x="2711950" y="1794823"/>
          <a:ext cx="8917437" cy="4783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857">
                  <a:extLst>
                    <a:ext uri="{9D8B030D-6E8A-4147-A177-3AD203B41FA5}">
                      <a16:colId xmlns:a16="http://schemas.microsoft.com/office/drawing/2014/main" val="1209881467"/>
                    </a:ext>
                  </a:extLst>
                </a:gridCol>
                <a:gridCol w="1903895">
                  <a:extLst>
                    <a:ext uri="{9D8B030D-6E8A-4147-A177-3AD203B41FA5}">
                      <a16:colId xmlns:a16="http://schemas.microsoft.com/office/drawing/2014/main" val="3459618498"/>
                    </a:ext>
                  </a:extLst>
                </a:gridCol>
                <a:gridCol w="1903895">
                  <a:extLst>
                    <a:ext uri="{9D8B030D-6E8A-4147-A177-3AD203B41FA5}">
                      <a16:colId xmlns:a16="http://schemas.microsoft.com/office/drawing/2014/main" val="1970220366"/>
                    </a:ext>
                  </a:extLst>
                </a:gridCol>
                <a:gridCol w="1903895">
                  <a:extLst>
                    <a:ext uri="{9D8B030D-6E8A-4147-A177-3AD203B41FA5}">
                      <a16:colId xmlns:a16="http://schemas.microsoft.com/office/drawing/2014/main" val="835108062"/>
                    </a:ext>
                  </a:extLst>
                </a:gridCol>
                <a:gridCol w="1903895">
                  <a:extLst>
                    <a:ext uri="{9D8B030D-6E8A-4147-A177-3AD203B41FA5}">
                      <a16:colId xmlns:a16="http://schemas.microsoft.com/office/drawing/2014/main" val="391927322"/>
                    </a:ext>
                  </a:extLst>
                </a:gridCol>
              </a:tblGrid>
              <a:tr h="34132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Severe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Moderate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 BD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09374"/>
                  </a:ext>
                </a:extLst>
              </a:tr>
              <a:tr h="434732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6216"/>
                  </a:ext>
                </a:extLst>
              </a:tr>
              <a:tr h="31618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136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407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88724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EQ-5D-5L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0.867 (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0.18</a:t>
                      </a: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0.823 – 0.910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0.806 (0.26)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0.707 – 0.905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0.866 (0.14)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0.842 – 0.887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0.897 (0.14)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0.883 – 0.911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extLst>
                  <a:ext uri="{0D108BD9-81ED-4DB2-BD59-A6C34878D82A}">
                    <a16:rowId xmlns:a16="http://schemas.microsoft.com/office/drawing/2014/main" val="1780386303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PROBE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0.848 (0.14)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0.814 – 0.882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0.766 (0.15)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0.708 – 0.823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0.817 (0.14)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0.794 – 0.840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0.872 (0.11)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ptos" panose="020B0004020202020204" pitchFamily="34" charset="0"/>
                        </a:rPr>
                        <a:t>0.861 – 0.883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/>
                </a:tc>
                <a:extLst>
                  <a:ext uri="{0D108BD9-81ED-4DB2-BD59-A6C34878D82A}">
                    <a16:rowId xmlns:a16="http://schemas.microsoft.com/office/drawing/2014/main" val="3235033969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Treatment Regiment</a:t>
                      </a: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</a:t>
                      </a: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</a:t>
                      </a: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</a:t>
                      </a: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73789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Regular Prophylaxis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46 (65.71%)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 (19.23%)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 (5.15%)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12895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Intermittent Prophylaxis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 (7.14%)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8 (30.77%)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 (5.15%)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30857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On demand</a:t>
                      </a: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12 (17.14%)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 (26.92%)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64 (47.06%)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01664"/>
                  </a:ext>
                </a:extLst>
              </a:tr>
              <a:tr h="518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 treatment available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 (4.29%)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 (15.38%)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36 (26.47%)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5806" marR="5806" marT="58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154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5FDDD3-CF61-05CE-8D54-CAE31E0D7457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D9A1A-41A2-4B99-7AE1-997CFBE5AD19}"/>
              </a:ext>
            </a:extLst>
          </p:cNvPr>
          <p:cNvSpPr txBox="1"/>
          <p:nvPr/>
        </p:nvSpPr>
        <p:spPr>
          <a:xfrm>
            <a:off x="2642208" y="6613531"/>
            <a:ext cx="197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 BD, No Bleeding Disorder</a:t>
            </a:r>
          </a:p>
        </p:txBody>
      </p:sp>
    </p:spTree>
    <p:extLst>
      <p:ext uri="{BB962C8B-B14F-4D97-AF65-F5344CB8AC3E}">
        <p14:creationId xmlns:p14="http://schemas.microsoft.com/office/powerpoint/2010/main" val="47100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57781-BA05-8AC3-8BC6-A82263D5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A398-9A52-7A14-62DA-607659EC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Education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B3D75F-3ACA-11FF-3659-29AD22D90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67865"/>
              </p:ext>
            </p:extLst>
          </p:nvPr>
        </p:nvGraphicFramePr>
        <p:xfrm>
          <a:off x="2711950" y="1759057"/>
          <a:ext cx="8914520" cy="4744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712">
                  <a:extLst>
                    <a:ext uri="{9D8B030D-6E8A-4147-A177-3AD203B41FA5}">
                      <a16:colId xmlns:a16="http://schemas.microsoft.com/office/drawing/2014/main" val="1209881467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459618498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1970220366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835108062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91927322"/>
                    </a:ext>
                  </a:extLst>
                </a:gridCol>
              </a:tblGrid>
              <a:tr h="379709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Severe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Moderate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 BD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09374"/>
                  </a:ext>
                </a:extLst>
              </a:tr>
              <a:tr h="44752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6216"/>
                  </a:ext>
                </a:extLst>
              </a:tr>
              <a:tr h="35117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136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407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4025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Unemployed/ long-term disability/ not a student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 (7.14%)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(11.54%)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(2.21%)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 (3.69%)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503396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Working full time / working part time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 (55.71%)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 (19.23%)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 (63.97%)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239 (58.72%)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57601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Retired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 (4.29%)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(7.69%)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 (11.03%)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 (9.83%)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128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Stay at home parent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 (15.71%)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(7.69%)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 (5.88%)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 (9.58%)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93085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Student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(full time or part-time)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 (18.57%)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 (15.38%)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 (10.29%)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 (12.78%)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0166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Average years of education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15.87 (4.87)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14.728 – 17.012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15.4 (3.88)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13.909 – 16.891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15.84 (4.5)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15.080 – 16.592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16.87 (4.471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6.436 – 17.304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3524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Average missed days of school or/and work 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29.74 (86.41)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9.494-49.977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24.8 (72.62)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3.113-52.713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15.45 (49.03)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7.210-23.691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10.5 (48.13)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5.822-15.174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154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1C7C1C-BBF1-750F-1EA4-B7AEF72861B0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D9353-2830-BA65-5F1E-9FF10274F61F}"/>
              </a:ext>
            </a:extLst>
          </p:cNvPr>
          <p:cNvSpPr txBox="1"/>
          <p:nvPr/>
        </p:nvSpPr>
        <p:spPr>
          <a:xfrm>
            <a:off x="2642208" y="6613531"/>
            <a:ext cx="197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 BD, No Bleeding Disorder</a:t>
            </a:r>
          </a:p>
        </p:txBody>
      </p:sp>
    </p:spTree>
    <p:extLst>
      <p:ext uri="{BB962C8B-B14F-4D97-AF65-F5344CB8AC3E}">
        <p14:creationId xmlns:p14="http://schemas.microsoft.com/office/powerpoint/2010/main" val="70010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332A7-E570-06EF-2279-EAED18F3D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E635-A8E6-9361-44B8-571862F3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54C1F-5113-85FC-9DB4-53CF79B96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56119"/>
              </p:ext>
            </p:extLst>
          </p:nvPr>
        </p:nvGraphicFramePr>
        <p:xfrm>
          <a:off x="2642333" y="1704812"/>
          <a:ext cx="8917438" cy="4704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870">
                  <a:extLst>
                    <a:ext uri="{9D8B030D-6E8A-4147-A177-3AD203B41FA5}">
                      <a16:colId xmlns:a16="http://schemas.microsoft.com/office/drawing/2014/main" val="1209881467"/>
                    </a:ext>
                  </a:extLst>
                </a:gridCol>
                <a:gridCol w="1576462">
                  <a:extLst>
                    <a:ext uri="{9D8B030D-6E8A-4147-A177-3AD203B41FA5}">
                      <a16:colId xmlns:a16="http://schemas.microsoft.com/office/drawing/2014/main" val="3459618498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1970220366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835108062"/>
                    </a:ext>
                  </a:extLst>
                </a:gridCol>
                <a:gridCol w="1661702">
                  <a:extLst>
                    <a:ext uri="{9D8B030D-6E8A-4147-A177-3AD203B41FA5}">
                      <a16:colId xmlns:a16="http://schemas.microsoft.com/office/drawing/2014/main" val="391927322"/>
                    </a:ext>
                  </a:extLst>
                </a:gridCol>
              </a:tblGrid>
              <a:tr h="370100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Severe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Moderate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 BD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09374"/>
                  </a:ext>
                </a:extLst>
              </a:tr>
              <a:tr h="479641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 (%) / Mean (SD)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95% CI</a:t>
                      </a:r>
                    </a:p>
                  </a:txBody>
                  <a:tcPr marL="5806" marR="5806" marT="580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62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Acute pain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 (42.86%)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 (57.69%)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 (53.68%)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149 (36.61%)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339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activities (out of 8) Acute Pain Occurs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1.09 (1.74)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0.679 – 1.493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1.42 (1.88)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0.699 – 2.147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1.43 (1.92)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1.112 – 1.756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 (1.3)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0.572 – 0.824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760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activities (out of 11) Acute Pain Interferes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1.86 (2.93)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1.170 – 2.544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2.38 (2.95)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1.251 – 3.518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0.37 (0.24)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0.335 – 0.415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1.13 (2.05)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0.934 – 1.332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128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Chronic pain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 (38.57%)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 (61.54%)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 (44.85%)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158 (38.82%)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308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activities (out of 8) Chronic Pain Occurs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1.06 (1.71)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0.655 – 1.459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2.23 (2.36)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1.324 – 3.137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1.37 (1.97)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1.037 – 1.698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0.89 (1.51)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0.741 – 1.033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016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Mean # of activities (out of 11) Chronic Pain Interferes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1.61 (2.72)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0.9778 – 2.251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2.81 (3.04)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1.640 – 3.976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1.75 (2.6)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1.313 – 2.187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1.08 (2)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0.899 – 1.278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352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Chronic Pain in a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Target Joint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 (25.71%)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 (26.92%)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 (14.71%)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154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8A9E00-630B-F769-3EB2-BD94803EA7A0}"/>
              </a:ext>
            </a:extLst>
          </p:cNvPr>
          <p:cNvSpPr txBox="1"/>
          <p:nvPr/>
        </p:nvSpPr>
        <p:spPr>
          <a:xfrm>
            <a:off x="218407" y="6611779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WFH CCS 2025 FP-TH-05.4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74B98-7297-6F46-A567-E51D69E5E425}"/>
              </a:ext>
            </a:extLst>
          </p:cNvPr>
          <p:cNvSpPr txBox="1"/>
          <p:nvPr/>
        </p:nvSpPr>
        <p:spPr>
          <a:xfrm>
            <a:off x="2642208" y="6613531"/>
            <a:ext cx="197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 BD, No Bleeding Disorder</a:t>
            </a:r>
          </a:p>
        </p:txBody>
      </p:sp>
    </p:spTree>
    <p:extLst>
      <p:ext uri="{BB962C8B-B14F-4D97-AF65-F5344CB8AC3E}">
        <p14:creationId xmlns:p14="http://schemas.microsoft.com/office/powerpoint/2010/main" val="632269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0F90CAE569E4185BEE48041E9FF2F" ma:contentTypeVersion="22" ma:contentTypeDescription="Create a new document." ma:contentTypeScope="" ma:versionID="e38bdcc197a383ad1103008822709225">
  <xsd:schema xmlns:xsd="http://www.w3.org/2001/XMLSchema" xmlns:xs="http://www.w3.org/2001/XMLSchema" xmlns:p="http://schemas.microsoft.com/office/2006/metadata/properties" xmlns:ns1="http://schemas.microsoft.com/sharepoint/v3" xmlns:ns2="96965e4e-da06-45db-b6c8-917c89aa3b83" xmlns:ns3="026d5d3f-5486-42e2-99f8-af2f5497c969" targetNamespace="http://schemas.microsoft.com/office/2006/metadata/properties" ma:root="true" ma:fieldsID="0339dc3d54f2b6abcfac933e9b5482cb" ns1:_="" ns2:_="" ns3:_="">
    <xsd:import namespace="http://schemas.microsoft.com/sharepoint/v3"/>
    <xsd:import namespace="96965e4e-da06-45db-b6c8-917c89aa3b83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Status" minOccurs="0"/>
                <xsd:element ref="ns2:SarahClairmo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65e4e-da06-45db-b6c8-917c89aa3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0ce04ba-1f11-43db-8388-2f3c138298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8" nillable="true" ma:displayName="Status" ma:default="Not Started" ma:format="Dropdown" ma:internalName="Status">
      <xsd:simpleType>
        <xsd:restriction base="dms:Text">
          <xsd:maxLength value="255"/>
        </xsd:restriction>
      </xsd:simpleType>
    </xsd:element>
    <xsd:element name="SarahClairmont" ma:index="29" nillable="true" ma:displayName="Translation needed" ma:description=" " ma:format="Dropdown" ma:internalName="SarahClairmont">
      <xsd:simpleType>
        <xsd:restriction base="dms:Choice">
          <xsd:enumeration value="Yes"/>
          <xsd:enumeration value="No"/>
          <xsd:enumeration value="Not sure"/>
          <xsd:enumeration value="Yes, comments to be address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76f3dfa-981c-4928-a6eb-cef342341fbc}" ma:internalName="TaxCatchAll" ma:showField="CatchAllData" ma:web="026d5d3f-5486-42e2-99f8-af2f5497c9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26d5d3f-5486-42e2-99f8-af2f5497c969" xsi:nil="true"/>
    <SharedWithUsers xmlns="026d5d3f-5486-42e2-99f8-af2f5497c969">
      <UserInfo>
        <DisplayName>Amanda Ierfino</DisplayName>
        <AccountId>963</AccountId>
        <AccountType/>
      </UserInfo>
      <UserInfo>
        <DisplayName>Xiomara Velasquez</DisplayName>
        <AccountId>146</AccountId>
        <AccountType/>
      </UserInfo>
      <UserInfo>
        <DisplayName>Rana Saifi</DisplayName>
        <AccountId>121</AccountId>
        <AccountType/>
      </UserInfo>
      <UserInfo>
        <DisplayName>Abygail Berg</DisplayName>
        <AccountId>110</AccountId>
        <AccountType/>
      </UserInfo>
      <UserInfo>
        <DisplayName>Andreina Tovar</DisplayName>
        <AccountId>137</AccountId>
        <AccountType/>
      </UserInfo>
      <UserInfo>
        <DisplayName>Zoe Jackson</DisplayName>
        <AccountId>129</AccountId>
        <AccountType/>
      </UserInfo>
      <UserInfo>
        <DisplayName>Hélène Lussier</DisplayName>
        <AccountId>103</AccountId>
        <AccountType/>
      </UserInfo>
      <UserInfo>
        <DisplayName>Salome Mekhuzla</DisplayName>
        <AccountId>112</AccountId>
        <AccountType/>
      </UserInfo>
    </SharedWithUsers>
    <lcf76f155ced4ddcb4097134ff3c332f xmlns="96965e4e-da06-45db-b6c8-917c89aa3b83">
      <Terms xmlns="http://schemas.microsoft.com/office/infopath/2007/PartnerControls"/>
    </lcf76f155ced4ddcb4097134ff3c332f>
    <Status xmlns="96965e4e-da06-45db-b6c8-917c89aa3b83">Not Started</Status>
    <SarahClairmont xmlns="96965e4e-da06-45db-b6c8-917c89aa3b83" xsi:nil="true"/>
  </documentManagement>
</p:properties>
</file>

<file path=customXml/itemProps1.xml><?xml version="1.0" encoding="utf-8"?>
<ds:datastoreItem xmlns:ds="http://schemas.openxmlformats.org/officeDocument/2006/customXml" ds:itemID="{D8A04D3D-1B38-419F-9C19-08F9B527A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965e4e-da06-45db-b6c8-917c89aa3b83"/>
    <ds:schemaRef ds:uri="026d5d3f-5486-42e2-99f8-af2f5497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F1DC6D-950C-4EA4-9CE5-1EE3371F2A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B4CC34-82D8-4B97-8246-E2FF95469308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26d5d3f-5486-42e2-99f8-af2f5497c969"/>
    <ds:schemaRef ds:uri="96965e4e-da06-45db-b6c8-917c89aa3b83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2245</Words>
  <Application>Microsoft Macintosh PowerPoint</Application>
  <PresentationFormat>Widescreen</PresentationFormat>
  <Paragraphs>464</Paragraphs>
  <Slides>15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Avenir Book</vt:lpstr>
      <vt:lpstr>Calibri</vt:lpstr>
      <vt:lpstr>Office Theme</vt:lpstr>
      <vt:lpstr>Worksheet</vt:lpstr>
      <vt:lpstr>Comparing Health Outcomes for Women and Girls with Hemophilia and No Bleeding Disorder – Insights from the Patient Reported Outcomes Burdens and Experiences (PROBE) Study</vt:lpstr>
      <vt:lpstr>PowerPoint Presentation</vt:lpstr>
      <vt:lpstr>Introduction and Objective</vt:lpstr>
      <vt:lpstr>Material and Methods</vt:lpstr>
      <vt:lpstr>Reporting outcomes patients deem relevant</vt:lpstr>
      <vt:lpstr>Results</vt:lpstr>
      <vt:lpstr>EQ-5D-5L and PROBE Scores Treatment Regiment</vt:lpstr>
      <vt:lpstr>Employment and Education</vt:lpstr>
      <vt:lpstr>Pain</vt:lpstr>
      <vt:lpstr>Activities of Daily Living / Joint Health</vt:lpstr>
      <vt:lpstr>Women experience unique symptoms requiring specific research &amp; treatment</vt:lpstr>
      <vt:lpstr>Conclusions</vt:lpstr>
      <vt:lpstr>Thank you!  mskinner@ipaled.com info@probestudy.org </vt:lpstr>
      <vt:lpstr>PowerPoint Presentation</vt:lpstr>
      <vt:lpstr>Annual Bleed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Abygail Berg</dc:creator>
  <cp:lastModifiedBy>M Skinner</cp:lastModifiedBy>
  <cp:revision>16</cp:revision>
  <cp:lastPrinted>2025-04-17T23:28:20Z</cp:lastPrinted>
  <dcterms:created xsi:type="dcterms:W3CDTF">2021-03-02T18:23:11Z</dcterms:created>
  <dcterms:modified xsi:type="dcterms:W3CDTF">2025-04-18T16:25:46Z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0x0101009640F90CAE569E4185BEE48041E9FF2F</vt:lpwstr>
  </property>
  <property fmtid="{D5CDD505-2E9C-101B-9397-08002B2CF9AE}" pid="3" name="Order">
    <vt:r8>12681800</vt:r8>
  </property>
  <property fmtid="{D5CDD505-2E9C-101B-9397-08002B2CF9AE}" pid="4" name="MediaServiceImageTags">
    <vt:lpwstr/>
  </property>
</Properties>
</file>